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sldIdLst>
    <p:sldId id="257" r:id="rId7"/>
    <p:sldId id="275" r:id="rId8"/>
    <p:sldId id="264" r:id="rId9"/>
    <p:sldId id="259" r:id="rId10"/>
    <p:sldId id="260" r:id="rId11"/>
    <p:sldId id="261" r:id="rId12"/>
    <p:sldId id="262" r:id="rId13"/>
    <p:sldId id="263" r:id="rId14"/>
    <p:sldId id="269" r:id="rId15"/>
    <p:sldId id="266" r:id="rId16"/>
    <p:sldId id="265" r:id="rId17"/>
    <p:sldId id="267" r:id="rId18"/>
    <p:sldId id="268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A8B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4"/>
        <p:guide pos="38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7" Type="http://schemas.openxmlformats.org/officeDocument/2006/relationships/tags" Target="../tags/tag64.xml"/><Relationship Id="rId66" Type="http://schemas.openxmlformats.org/officeDocument/2006/relationships/tags" Target="../tags/tag63.xml"/><Relationship Id="rId65" Type="http://schemas.openxmlformats.org/officeDocument/2006/relationships/tags" Target="../tags/tag62.xml"/><Relationship Id="rId64" Type="http://schemas.openxmlformats.org/officeDocument/2006/relationships/tags" Target="../tags/tag61.xml"/><Relationship Id="rId63" Type="http://schemas.openxmlformats.org/officeDocument/2006/relationships/tags" Target="../tags/tag60.xml"/><Relationship Id="rId62" Type="http://schemas.openxmlformats.org/officeDocument/2006/relationships/tags" Target="../tags/tag59.xml"/><Relationship Id="rId61" Type="http://schemas.openxmlformats.org/officeDocument/2006/relationships/tags" Target="../tags/tag58.xml"/><Relationship Id="rId60" Type="http://schemas.openxmlformats.org/officeDocument/2006/relationships/tags" Target="../tags/tag57.xml"/><Relationship Id="rId6" Type="http://schemas.openxmlformats.org/officeDocument/2006/relationships/tags" Target="../tags/tag3.xml"/><Relationship Id="rId59" Type="http://schemas.openxmlformats.org/officeDocument/2006/relationships/tags" Target="../tags/tag56.xml"/><Relationship Id="rId58" Type="http://schemas.openxmlformats.org/officeDocument/2006/relationships/tags" Target="../tags/tag55.xml"/><Relationship Id="rId57" Type="http://schemas.openxmlformats.org/officeDocument/2006/relationships/tags" Target="../tags/tag54.xml"/><Relationship Id="rId56" Type="http://schemas.openxmlformats.org/officeDocument/2006/relationships/tags" Target="../tags/tag53.xml"/><Relationship Id="rId55" Type="http://schemas.openxmlformats.org/officeDocument/2006/relationships/tags" Target="../tags/tag52.xml"/><Relationship Id="rId54" Type="http://schemas.openxmlformats.org/officeDocument/2006/relationships/tags" Target="../tags/tag51.xml"/><Relationship Id="rId53" Type="http://schemas.openxmlformats.org/officeDocument/2006/relationships/tags" Target="../tags/tag50.xml"/><Relationship Id="rId52" Type="http://schemas.openxmlformats.org/officeDocument/2006/relationships/tags" Target="../tags/tag49.xml"/><Relationship Id="rId51" Type="http://schemas.openxmlformats.org/officeDocument/2006/relationships/tags" Target="../tags/tag48.xml"/><Relationship Id="rId50" Type="http://schemas.openxmlformats.org/officeDocument/2006/relationships/tags" Target="../tags/tag47.xml"/><Relationship Id="rId5" Type="http://schemas.openxmlformats.org/officeDocument/2006/relationships/tags" Target="../tags/tag2.xml"/><Relationship Id="rId49" Type="http://schemas.openxmlformats.org/officeDocument/2006/relationships/tags" Target="../tags/tag46.xml"/><Relationship Id="rId48" Type="http://schemas.openxmlformats.org/officeDocument/2006/relationships/tags" Target="../tags/tag45.xml"/><Relationship Id="rId47" Type="http://schemas.openxmlformats.org/officeDocument/2006/relationships/tags" Target="../tags/tag44.xml"/><Relationship Id="rId46" Type="http://schemas.openxmlformats.org/officeDocument/2006/relationships/tags" Target="../tags/tag43.xml"/><Relationship Id="rId45" Type="http://schemas.openxmlformats.org/officeDocument/2006/relationships/tags" Target="../tags/tag42.xml"/><Relationship Id="rId44" Type="http://schemas.openxmlformats.org/officeDocument/2006/relationships/tags" Target="../tags/tag41.xml"/><Relationship Id="rId43" Type="http://schemas.openxmlformats.org/officeDocument/2006/relationships/tags" Target="../tags/tag40.xml"/><Relationship Id="rId42" Type="http://schemas.openxmlformats.org/officeDocument/2006/relationships/tags" Target="../tags/tag39.xml"/><Relationship Id="rId41" Type="http://schemas.openxmlformats.org/officeDocument/2006/relationships/tags" Target="../tags/tag38.xml"/><Relationship Id="rId40" Type="http://schemas.openxmlformats.org/officeDocument/2006/relationships/tags" Target="../tags/tag37.xml"/><Relationship Id="rId4" Type="http://schemas.openxmlformats.org/officeDocument/2006/relationships/image" Target="../media/image2.svg"/><Relationship Id="rId39" Type="http://schemas.openxmlformats.org/officeDocument/2006/relationships/tags" Target="../tags/tag36.xml"/><Relationship Id="rId38" Type="http://schemas.openxmlformats.org/officeDocument/2006/relationships/tags" Target="../tags/tag35.xml"/><Relationship Id="rId37" Type="http://schemas.openxmlformats.org/officeDocument/2006/relationships/tags" Target="../tags/tag34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tags" Target="../tags/tag27.xml"/><Relationship Id="rId3" Type="http://schemas.openxmlformats.org/officeDocument/2006/relationships/image" Target="../media/image1.png"/><Relationship Id="rId29" Type="http://schemas.openxmlformats.org/officeDocument/2006/relationships/tags" Target="../tags/tag26.xml"/><Relationship Id="rId28" Type="http://schemas.openxmlformats.org/officeDocument/2006/relationships/tags" Target="../tags/tag25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0" Type="http://schemas.openxmlformats.org/officeDocument/2006/relationships/tags" Target="../tags/tag201.xml"/><Relationship Id="rId4" Type="http://schemas.openxmlformats.org/officeDocument/2006/relationships/image" Target="../media/image4.svg"/><Relationship Id="rId39" Type="http://schemas.openxmlformats.org/officeDocument/2006/relationships/tags" Target="../tags/tag200.xml"/><Relationship Id="rId38" Type="http://schemas.openxmlformats.org/officeDocument/2006/relationships/tags" Target="../tags/tag199.xml"/><Relationship Id="rId37" Type="http://schemas.openxmlformats.org/officeDocument/2006/relationships/tags" Target="../tags/tag198.xml"/><Relationship Id="rId36" Type="http://schemas.openxmlformats.org/officeDocument/2006/relationships/tags" Target="../tags/tag197.xml"/><Relationship Id="rId35" Type="http://schemas.openxmlformats.org/officeDocument/2006/relationships/tags" Target="../tags/tag196.xml"/><Relationship Id="rId34" Type="http://schemas.openxmlformats.org/officeDocument/2006/relationships/tags" Target="../tags/tag195.xml"/><Relationship Id="rId33" Type="http://schemas.openxmlformats.org/officeDocument/2006/relationships/tags" Target="../tags/tag194.xml"/><Relationship Id="rId32" Type="http://schemas.openxmlformats.org/officeDocument/2006/relationships/tags" Target="../tags/tag193.xml"/><Relationship Id="rId31" Type="http://schemas.openxmlformats.org/officeDocument/2006/relationships/tags" Target="../tags/tag192.xml"/><Relationship Id="rId30" Type="http://schemas.openxmlformats.org/officeDocument/2006/relationships/tags" Target="../tags/tag191.xml"/><Relationship Id="rId3" Type="http://schemas.openxmlformats.org/officeDocument/2006/relationships/image" Target="../media/image3.png"/><Relationship Id="rId29" Type="http://schemas.openxmlformats.org/officeDocument/2006/relationships/tags" Target="../tags/tag190.xml"/><Relationship Id="rId28" Type="http://schemas.openxmlformats.org/officeDocument/2006/relationships/tags" Target="../tags/tag189.xml"/><Relationship Id="rId27" Type="http://schemas.openxmlformats.org/officeDocument/2006/relationships/tags" Target="../tags/tag188.xml"/><Relationship Id="rId26" Type="http://schemas.openxmlformats.org/officeDocument/2006/relationships/tags" Target="../tags/tag187.xml"/><Relationship Id="rId25" Type="http://schemas.openxmlformats.org/officeDocument/2006/relationships/tags" Target="../tags/tag186.xml"/><Relationship Id="rId24" Type="http://schemas.openxmlformats.org/officeDocument/2006/relationships/tags" Target="../tags/tag185.xml"/><Relationship Id="rId23" Type="http://schemas.openxmlformats.org/officeDocument/2006/relationships/tags" Target="../tags/tag184.xml"/><Relationship Id="rId22" Type="http://schemas.openxmlformats.org/officeDocument/2006/relationships/tags" Target="../tags/tag183.xml"/><Relationship Id="rId21" Type="http://schemas.openxmlformats.org/officeDocument/2006/relationships/tags" Target="../tags/tag182.xml"/><Relationship Id="rId20" Type="http://schemas.openxmlformats.org/officeDocument/2006/relationships/tags" Target="../tags/tag181.xml"/><Relationship Id="rId2" Type="http://schemas.openxmlformats.org/officeDocument/2006/relationships/tags" Target="../tags/tag165.xml"/><Relationship Id="rId19" Type="http://schemas.openxmlformats.org/officeDocument/2006/relationships/tags" Target="../tags/tag180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7" Type="http://schemas.openxmlformats.org/officeDocument/2006/relationships/tags" Target="../tags/tag276.xml"/><Relationship Id="rId66" Type="http://schemas.openxmlformats.org/officeDocument/2006/relationships/tags" Target="../tags/tag275.xml"/><Relationship Id="rId65" Type="http://schemas.openxmlformats.org/officeDocument/2006/relationships/tags" Target="../tags/tag274.xml"/><Relationship Id="rId64" Type="http://schemas.openxmlformats.org/officeDocument/2006/relationships/tags" Target="../tags/tag273.xml"/><Relationship Id="rId63" Type="http://schemas.openxmlformats.org/officeDocument/2006/relationships/tags" Target="../tags/tag272.xml"/><Relationship Id="rId62" Type="http://schemas.openxmlformats.org/officeDocument/2006/relationships/tags" Target="../tags/tag271.xml"/><Relationship Id="rId61" Type="http://schemas.openxmlformats.org/officeDocument/2006/relationships/tags" Target="../tags/tag270.xml"/><Relationship Id="rId60" Type="http://schemas.openxmlformats.org/officeDocument/2006/relationships/tags" Target="../tags/tag269.xml"/><Relationship Id="rId6" Type="http://schemas.openxmlformats.org/officeDocument/2006/relationships/tags" Target="../tags/tag215.xml"/><Relationship Id="rId59" Type="http://schemas.openxmlformats.org/officeDocument/2006/relationships/tags" Target="../tags/tag268.xml"/><Relationship Id="rId58" Type="http://schemas.openxmlformats.org/officeDocument/2006/relationships/tags" Target="../tags/tag267.xml"/><Relationship Id="rId57" Type="http://schemas.openxmlformats.org/officeDocument/2006/relationships/tags" Target="../tags/tag266.xml"/><Relationship Id="rId56" Type="http://schemas.openxmlformats.org/officeDocument/2006/relationships/tags" Target="../tags/tag265.xml"/><Relationship Id="rId55" Type="http://schemas.openxmlformats.org/officeDocument/2006/relationships/tags" Target="../tags/tag264.xml"/><Relationship Id="rId54" Type="http://schemas.openxmlformats.org/officeDocument/2006/relationships/tags" Target="../tags/tag263.xml"/><Relationship Id="rId53" Type="http://schemas.openxmlformats.org/officeDocument/2006/relationships/tags" Target="../tags/tag262.xml"/><Relationship Id="rId52" Type="http://schemas.openxmlformats.org/officeDocument/2006/relationships/tags" Target="../tags/tag261.xml"/><Relationship Id="rId51" Type="http://schemas.openxmlformats.org/officeDocument/2006/relationships/tags" Target="../tags/tag260.xml"/><Relationship Id="rId50" Type="http://schemas.openxmlformats.org/officeDocument/2006/relationships/tags" Target="../tags/tag259.xml"/><Relationship Id="rId5" Type="http://schemas.openxmlformats.org/officeDocument/2006/relationships/tags" Target="../tags/tag214.xml"/><Relationship Id="rId49" Type="http://schemas.openxmlformats.org/officeDocument/2006/relationships/tags" Target="../tags/tag258.xml"/><Relationship Id="rId48" Type="http://schemas.openxmlformats.org/officeDocument/2006/relationships/tags" Target="../tags/tag257.xml"/><Relationship Id="rId47" Type="http://schemas.openxmlformats.org/officeDocument/2006/relationships/tags" Target="../tags/tag256.xml"/><Relationship Id="rId46" Type="http://schemas.openxmlformats.org/officeDocument/2006/relationships/tags" Target="../tags/tag255.xml"/><Relationship Id="rId45" Type="http://schemas.openxmlformats.org/officeDocument/2006/relationships/tags" Target="../tags/tag254.xml"/><Relationship Id="rId44" Type="http://schemas.openxmlformats.org/officeDocument/2006/relationships/tags" Target="../tags/tag253.xml"/><Relationship Id="rId43" Type="http://schemas.openxmlformats.org/officeDocument/2006/relationships/tags" Target="../tags/tag252.xml"/><Relationship Id="rId42" Type="http://schemas.openxmlformats.org/officeDocument/2006/relationships/tags" Target="../tags/tag251.xml"/><Relationship Id="rId41" Type="http://schemas.openxmlformats.org/officeDocument/2006/relationships/tags" Target="../tags/tag250.xml"/><Relationship Id="rId40" Type="http://schemas.openxmlformats.org/officeDocument/2006/relationships/tags" Target="../tags/tag249.xml"/><Relationship Id="rId4" Type="http://schemas.openxmlformats.org/officeDocument/2006/relationships/image" Target="../media/image2.svg"/><Relationship Id="rId39" Type="http://schemas.openxmlformats.org/officeDocument/2006/relationships/tags" Target="../tags/tag248.xml"/><Relationship Id="rId38" Type="http://schemas.openxmlformats.org/officeDocument/2006/relationships/tags" Target="../tags/tag247.xml"/><Relationship Id="rId37" Type="http://schemas.openxmlformats.org/officeDocument/2006/relationships/tags" Target="../tags/tag246.xml"/><Relationship Id="rId36" Type="http://schemas.openxmlformats.org/officeDocument/2006/relationships/tags" Target="../tags/tag245.xml"/><Relationship Id="rId35" Type="http://schemas.openxmlformats.org/officeDocument/2006/relationships/tags" Target="../tags/tag244.xml"/><Relationship Id="rId34" Type="http://schemas.openxmlformats.org/officeDocument/2006/relationships/tags" Target="../tags/tag243.xml"/><Relationship Id="rId33" Type="http://schemas.openxmlformats.org/officeDocument/2006/relationships/tags" Target="../tags/tag242.xml"/><Relationship Id="rId32" Type="http://schemas.openxmlformats.org/officeDocument/2006/relationships/tags" Target="../tags/tag241.xml"/><Relationship Id="rId31" Type="http://schemas.openxmlformats.org/officeDocument/2006/relationships/tags" Target="../tags/tag240.xml"/><Relationship Id="rId30" Type="http://schemas.openxmlformats.org/officeDocument/2006/relationships/tags" Target="../tags/tag239.xml"/><Relationship Id="rId3" Type="http://schemas.openxmlformats.org/officeDocument/2006/relationships/image" Target="../media/image1.png"/><Relationship Id="rId29" Type="http://schemas.openxmlformats.org/officeDocument/2006/relationships/tags" Target="../tags/tag238.xml"/><Relationship Id="rId28" Type="http://schemas.openxmlformats.org/officeDocument/2006/relationships/tags" Target="../tags/tag237.xml"/><Relationship Id="rId27" Type="http://schemas.openxmlformats.org/officeDocument/2006/relationships/tags" Target="../tags/tag236.xml"/><Relationship Id="rId26" Type="http://schemas.openxmlformats.org/officeDocument/2006/relationships/tags" Target="../tags/tag235.xml"/><Relationship Id="rId25" Type="http://schemas.openxmlformats.org/officeDocument/2006/relationships/tags" Target="../tags/tag234.xml"/><Relationship Id="rId24" Type="http://schemas.openxmlformats.org/officeDocument/2006/relationships/tags" Target="../tags/tag233.xml"/><Relationship Id="rId23" Type="http://schemas.openxmlformats.org/officeDocument/2006/relationships/tags" Target="../tags/tag232.xml"/><Relationship Id="rId22" Type="http://schemas.openxmlformats.org/officeDocument/2006/relationships/tags" Target="../tags/tag231.xml"/><Relationship Id="rId21" Type="http://schemas.openxmlformats.org/officeDocument/2006/relationships/tags" Target="../tags/tag230.xml"/><Relationship Id="rId20" Type="http://schemas.openxmlformats.org/officeDocument/2006/relationships/tags" Target="../tags/tag229.xml"/><Relationship Id="rId2" Type="http://schemas.openxmlformats.org/officeDocument/2006/relationships/tags" Target="../tags/tag213.xml"/><Relationship Id="rId19" Type="http://schemas.openxmlformats.org/officeDocument/2006/relationships/tags" Target="../tags/tag228.xml"/><Relationship Id="rId18" Type="http://schemas.openxmlformats.org/officeDocument/2006/relationships/tags" Target="../tags/tag227.xml"/><Relationship Id="rId17" Type="http://schemas.openxmlformats.org/officeDocument/2006/relationships/tags" Target="../tags/tag226.xml"/><Relationship Id="rId16" Type="http://schemas.openxmlformats.org/officeDocument/2006/relationships/tags" Target="../tags/tag225.xml"/><Relationship Id="rId15" Type="http://schemas.openxmlformats.org/officeDocument/2006/relationships/tags" Target="../tags/tag224.xml"/><Relationship Id="rId14" Type="http://schemas.openxmlformats.org/officeDocument/2006/relationships/tags" Target="../tags/tag223.xml"/><Relationship Id="rId13" Type="http://schemas.openxmlformats.org/officeDocument/2006/relationships/tags" Target="../tags/tag222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3" Type="http://schemas.openxmlformats.org/officeDocument/2006/relationships/tags" Target="../tags/tag313.xml"/><Relationship Id="rId32" Type="http://schemas.openxmlformats.org/officeDocument/2006/relationships/tags" Target="../tags/tag312.xml"/><Relationship Id="rId31" Type="http://schemas.openxmlformats.org/officeDocument/2006/relationships/tags" Target="../tags/tag311.xml"/><Relationship Id="rId30" Type="http://schemas.openxmlformats.org/officeDocument/2006/relationships/tags" Target="../tags/tag310.xml"/><Relationship Id="rId3" Type="http://schemas.openxmlformats.org/officeDocument/2006/relationships/tags" Target="../tags/tag283.xml"/><Relationship Id="rId29" Type="http://schemas.openxmlformats.org/officeDocument/2006/relationships/tags" Target="../tags/tag309.xml"/><Relationship Id="rId28" Type="http://schemas.openxmlformats.org/officeDocument/2006/relationships/tags" Target="../tags/tag308.xml"/><Relationship Id="rId27" Type="http://schemas.openxmlformats.org/officeDocument/2006/relationships/tags" Target="../tags/tag307.xml"/><Relationship Id="rId26" Type="http://schemas.openxmlformats.org/officeDocument/2006/relationships/tags" Target="../tags/tag306.xml"/><Relationship Id="rId25" Type="http://schemas.openxmlformats.org/officeDocument/2006/relationships/tags" Target="../tags/tag305.xml"/><Relationship Id="rId24" Type="http://schemas.openxmlformats.org/officeDocument/2006/relationships/tags" Target="../tags/tag304.xml"/><Relationship Id="rId23" Type="http://schemas.openxmlformats.org/officeDocument/2006/relationships/tags" Target="../tags/tag303.xml"/><Relationship Id="rId22" Type="http://schemas.openxmlformats.org/officeDocument/2006/relationships/tags" Target="../tags/tag302.xml"/><Relationship Id="rId21" Type="http://schemas.openxmlformats.org/officeDocument/2006/relationships/tags" Target="../tags/tag301.xml"/><Relationship Id="rId20" Type="http://schemas.openxmlformats.org/officeDocument/2006/relationships/tags" Target="../tags/tag300.xml"/><Relationship Id="rId2" Type="http://schemas.openxmlformats.org/officeDocument/2006/relationships/tags" Target="../tags/tag282.xml"/><Relationship Id="rId19" Type="http://schemas.openxmlformats.org/officeDocument/2006/relationships/tags" Target="../tags/tag299.xml"/><Relationship Id="rId18" Type="http://schemas.openxmlformats.org/officeDocument/2006/relationships/tags" Target="../tags/tag298.xml"/><Relationship Id="rId17" Type="http://schemas.openxmlformats.org/officeDocument/2006/relationships/tags" Target="../tags/tag297.xml"/><Relationship Id="rId16" Type="http://schemas.openxmlformats.org/officeDocument/2006/relationships/tags" Target="../tags/tag296.xml"/><Relationship Id="rId15" Type="http://schemas.openxmlformats.org/officeDocument/2006/relationships/tags" Target="../tags/tag295.xml"/><Relationship Id="rId14" Type="http://schemas.openxmlformats.org/officeDocument/2006/relationships/tags" Target="../tags/tag294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4" Type="http://schemas.openxmlformats.org/officeDocument/2006/relationships/tags" Target="../tags/tag346.xml"/><Relationship Id="rId33" Type="http://schemas.openxmlformats.org/officeDocument/2006/relationships/tags" Target="../tags/tag345.xml"/><Relationship Id="rId32" Type="http://schemas.openxmlformats.org/officeDocument/2006/relationships/tags" Target="../tags/tag344.xml"/><Relationship Id="rId31" Type="http://schemas.openxmlformats.org/officeDocument/2006/relationships/tags" Target="../tags/tag343.xml"/><Relationship Id="rId30" Type="http://schemas.openxmlformats.org/officeDocument/2006/relationships/tags" Target="../tags/tag342.xml"/><Relationship Id="rId3" Type="http://schemas.openxmlformats.org/officeDocument/2006/relationships/tags" Target="../tags/tag315.xml"/><Relationship Id="rId29" Type="http://schemas.openxmlformats.org/officeDocument/2006/relationships/tags" Target="../tags/tag341.xml"/><Relationship Id="rId28" Type="http://schemas.openxmlformats.org/officeDocument/2006/relationships/tags" Target="../tags/tag340.xml"/><Relationship Id="rId27" Type="http://schemas.openxmlformats.org/officeDocument/2006/relationships/tags" Target="../tags/tag339.xml"/><Relationship Id="rId26" Type="http://schemas.openxmlformats.org/officeDocument/2006/relationships/tags" Target="../tags/tag338.xml"/><Relationship Id="rId25" Type="http://schemas.openxmlformats.org/officeDocument/2006/relationships/tags" Target="../tags/tag337.xml"/><Relationship Id="rId24" Type="http://schemas.openxmlformats.org/officeDocument/2006/relationships/tags" Target="../tags/tag336.xml"/><Relationship Id="rId23" Type="http://schemas.openxmlformats.org/officeDocument/2006/relationships/tags" Target="../tags/tag335.xml"/><Relationship Id="rId22" Type="http://schemas.openxmlformats.org/officeDocument/2006/relationships/tags" Target="../tags/tag334.xml"/><Relationship Id="rId21" Type="http://schemas.openxmlformats.org/officeDocument/2006/relationships/tags" Target="../tags/tag333.xml"/><Relationship Id="rId20" Type="http://schemas.openxmlformats.org/officeDocument/2006/relationships/tags" Target="../tags/tag332.xml"/><Relationship Id="rId2" Type="http://schemas.openxmlformats.org/officeDocument/2006/relationships/tags" Target="../tags/tag314.xml"/><Relationship Id="rId19" Type="http://schemas.openxmlformats.org/officeDocument/2006/relationships/tags" Target="../tags/tag331.xml"/><Relationship Id="rId18" Type="http://schemas.openxmlformats.org/officeDocument/2006/relationships/tags" Target="../tags/tag330.xml"/><Relationship Id="rId17" Type="http://schemas.openxmlformats.org/officeDocument/2006/relationships/tags" Target="../tags/tag329.xml"/><Relationship Id="rId16" Type="http://schemas.openxmlformats.org/officeDocument/2006/relationships/tags" Target="../tags/tag328.xml"/><Relationship Id="rId15" Type="http://schemas.openxmlformats.org/officeDocument/2006/relationships/tags" Target="../tags/tag327.xml"/><Relationship Id="rId14" Type="http://schemas.openxmlformats.org/officeDocument/2006/relationships/tags" Target="../tags/tag326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8" Type="http://schemas.openxmlformats.org/officeDocument/2006/relationships/tags" Target="../tags/tag359.xml"/><Relationship Id="rId7" Type="http://schemas.openxmlformats.org/officeDocument/2006/relationships/tags" Target="../tags/tag358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0" Type="http://schemas.openxmlformats.org/officeDocument/2006/relationships/tags" Target="../tags/tag413.xml"/><Relationship Id="rId4" Type="http://schemas.openxmlformats.org/officeDocument/2006/relationships/image" Target="../media/image4.svg"/><Relationship Id="rId39" Type="http://schemas.openxmlformats.org/officeDocument/2006/relationships/tags" Target="../tags/tag412.xml"/><Relationship Id="rId38" Type="http://schemas.openxmlformats.org/officeDocument/2006/relationships/tags" Target="../tags/tag411.xml"/><Relationship Id="rId37" Type="http://schemas.openxmlformats.org/officeDocument/2006/relationships/tags" Target="../tags/tag410.xml"/><Relationship Id="rId36" Type="http://schemas.openxmlformats.org/officeDocument/2006/relationships/tags" Target="../tags/tag409.xml"/><Relationship Id="rId35" Type="http://schemas.openxmlformats.org/officeDocument/2006/relationships/tags" Target="../tags/tag408.xml"/><Relationship Id="rId34" Type="http://schemas.openxmlformats.org/officeDocument/2006/relationships/tags" Target="../tags/tag407.xml"/><Relationship Id="rId33" Type="http://schemas.openxmlformats.org/officeDocument/2006/relationships/tags" Target="../tags/tag406.xml"/><Relationship Id="rId32" Type="http://schemas.openxmlformats.org/officeDocument/2006/relationships/tags" Target="../tags/tag405.xml"/><Relationship Id="rId31" Type="http://schemas.openxmlformats.org/officeDocument/2006/relationships/tags" Target="../tags/tag404.xml"/><Relationship Id="rId30" Type="http://schemas.openxmlformats.org/officeDocument/2006/relationships/tags" Target="../tags/tag403.xml"/><Relationship Id="rId3" Type="http://schemas.openxmlformats.org/officeDocument/2006/relationships/image" Target="../media/image3.png"/><Relationship Id="rId29" Type="http://schemas.openxmlformats.org/officeDocument/2006/relationships/tags" Target="../tags/tag402.xml"/><Relationship Id="rId28" Type="http://schemas.openxmlformats.org/officeDocument/2006/relationships/tags" Target="../tags/tag401.xml"/><Relationship Id="rId27" Type="http://schemas.openxmlformats.org/officeDocument/2006/relationships/tags" Target="../tags/tag400.xml"/><Relationship Id="rId26" Type="http://schemas.openxmlformats.org/officeDocument/2006/relationships/tags" Target="../tags/tag399.xml"/><Relationship Id="rId25" Type="http://schemas.openxmlformats.org/officeDocument/2006/relationships/tags" Target="../tags/tag398.xml"/><Relationship Id="rId24" Type="http://schemas.openxmlformats.org/officeDocument/2006/relationships/tags" Target="../tags/tag397.xml"/><Relationship Id="rId23" Type="http://schemas.openxmlformats.org/officeDocument/2006/relationships/tags" Target="../tags/tag396.xml"/><Relationship Id="rId22" Type="http://schemas.openxmlformats.org/officeDocument/2006/relationships/tags" Target="../tags/tag395.xml"/><Relationship Id="rId21" Type="http://schemas.openxmlformats.org/officeDocument/2006/relationships/tags" Target="../tags/tag394.xml"/><Relationship Id="rId20" Type="http://schemas.openxmlformats.org/officeDocument/2006/relationships/tags" Target="../tags/tag393.xml"/><Relationship Id="rId2" Type="http://schemas.openxmlformats.org/officeDocument/2006/relationships/tags" Target="../tags/tag377.xml"/><Relationship Id="rId19" Type="http://schemas.openxmlformats.org/officeDocument/2006/relationships/tags" Target="../tags/tag392.xml"/><Relationship Id="rId18" Type="http://schemas.openxmlformats.org/officeDocument/2006/relationships/tags" Target="../tags/tag391.xml"/><Relationship Id="rId17" Type="http://schemas.openxmlformats.org/officeDocument/2006/relationships/tags" Target="../tags/tag390.xml"/><Relationship Id="rId16" Type="http://schemas.openxmlformats.org/officeDocument/2006/relationships/tags" Target="../tags/tag389.xml"/><Relationship Id="rId15" Type="http://schemas.openxmlformats.org/officeDocument/2006/relationships/tags" Target="../tags/tag388.xml"/><Relationship Id="rId14" Type="http://schemas.openxmlformats.org/officeDocument/2006/relationships/tags" Target="../tags/tag387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7" Type="http://schemas.openxmlformats.org/officeDocument/2006/relationships/tags" Target="../tags/tag488.xml"/><Relationship Id="rId66" Type="http://schemas.openxmlformats.org/officeDocument/2006/relationships/tags" Target="../tags/tag487.xml"/><Relationship Id="rId65" Type="http://schemas.openxmlformats.org/officeDocument/2006/relationships/tags" Target="../tags/tag486.xml"/><Relationship Id="rId64" Type="http://schemas.openxmlformats.org/officeDocument/2006/relationships/tags" Target="../tags/tag485.xml"/><Relationship Id="rId63" Type="http://schemas.openxmlformats.org/officeDocument/2006/relationships/tags" Target="../tags/tag484.xml"/><Relationship Id="rId62" Type="http://schemas.openxmlformats.org/officeDocument/2006/relationships/tags" Target="../tags/tag483.xml"/><Relationship Id="rId61" Type="http://schemas.openxmlformats.org/officeDocument/2006/relationships/tags" Target="../tags/tag482.xml"/><Relationship Id="rId60" Type="http://schemas.openxmlformats.org/officeDocument/2006/relationships/tags" Target="../tags/tag481.xml"/><Relationship Id="rId6" Type="http://schemas.openxmlformats.org/officeDocument/2006/relationships/tags" Target="../tags/tag427.xml"/><Relationship Id="rId59" Type="http://schemas.openxmlformats.org/officeDocument/2006/relationships/tags" Target="../tags/tag480.xml"/><Relationship Id="rId58" Type="http://schemas.openxmlformats.org/officeDocument/2006/relationships/tags" Target="../tags/tag479.xml"/><Relationship Id="rId57" Type="http://schemas.openxmlformats.org/officeDocument/2006/relationships/tags" Target="../tags/tag478.xml"/><Relationship Id="rId56" Type="http://schemas.openxmlformats.org/officeDocument/2006/relationships/tags" Target="../tags/tag477.xml"/><Relationship Id="rId55" Type="http://schemas.openxmlformats.org/officeDocument/2006/relationships/tags" Target="../tags/tag476.xml"/><Relationship Id="rId54" Type="http://schemas.openxmlformats.org/officeDocument/2006/relationships/tags" Target="../tags/tag475.xml"/><Relationship Id="rId53" Type="http://schemas.openxmlformats.org/officeDocument/2006/relationships/tags" Target="../tags/tag474.xml"/><Relationship Id="rId52" Type="http://schemas.openxmlformats.org/officeDocument/2006/relationships/tags" Target="../tags/tag473.xml"/><Relationship Id="rId51" Type="http://schemas.openxmlformats.org/officeDocument/2006/relationships/tags" Target="../tags/tag472.xml"/><Relationship Id="rId50" Type="http://schemas.openxmlformats.org/officeDocument/2006/relationships/tags" Target="../tags/tag471.xml"/><Relationship Id="rId5" Type="http://schemas.openxmlformats.org/officeDocument/2006/relationships/tags" Target="../tags/tag426.xml"/><Relationship Id="rId49" Type="http://schemas.openxmlformats.org/officeDocument/2006/relationships/tags" Target="../tags/tag470.xml"/><Relationship Id="rId48" Type="http://schemas.openxmlformats.org/officeDocument/2006/relationships/tags" Target="../tags/tag469.xml"/><Relationship Id="rId47" Type="http://schemas.openxmlformats.org/officeDocument/2006/relationships/tags" Target="../tags/tag468.xml"/><Relationship Id="rId46" Type="http://schemas.openxmlformats.org/officeDocument/2006/relationships/tags" Target="../tags/tag467.xml"/><Relationship Id="rId45" Type="http://schemas.openxmlformats.org/officeDocument/2006/relationships/tags" Target="../tags/tag466.xml"/><Relationship Id="rId44" Type="http://schemas.openxmlformats.org/officeDocument/2006/relationships/tags" Target="../tags/tag465.xml"/><Relationship Id="rId43" Type="http://schemas.openxmlformats.org/officeDocument/2006/relationships/tags" Target="../tags/tag464.xml"/><Relationship Id="rId42" Type="http://schemas.openxmlformats.org/officeDocument/2006/relationships/tags" Target="../tags/tag463.xml"/><Relationship Id="rId41" Type="http://schemas.openxmlformats.org/officeDocument/2006/relationships/tags" Target="../tags/tag462.xml"/><Relationship Id="rId40" Type="http://schemas.openxmlformats.org/officeDocument/2006/relationships/tags" Target="../tags/tag461.xml"/><Relationship Id="rId4" Type="http://schemas.openxmlformats.org/officeDocument/2006/relationships/image" Target="../media/image2.svg"/><Relationship Id="rId39" Type="http://schemas.openxmlformats.org/officeDocument/2006/relationships/tags" Target="../tags/tag460.xml"/><Relationship Id="rId38" Type="http://schemas.openxmlformats.org/officeDocument/2006/relationships/tags" Target="../tags/tag459.xml"/><Relationship Id="rId37" Type="http://schemas.openxmlformats.org/officeDocument/2006/relationships/tags" Target="../tags/tag458.xml"/><Relationship Id="rId36" Type="http://schemas.openxmlformats.org/officeDocument/2006/relationships/tags" Target="../tags/tag457.xml"/><Relationship Id="rId35" Type="http://schemas.openxmlformats.org/officeDocument/2006/relationships/tags" Target="../tags/tag456.xml"/><Relationship Id="rId34" Type="http://schemas.openxmlformats.org/officeDocument/2006/relationships/tags" Target="../tags/tag455.xml"/><Relationship Id="rId33" Type="http://schemas.openxmlformats.org/officeDocument/2006/relationships/tags" Target="../tags/tag454.xml"/><Relationship Id="rId32" Type="http://schemas.openxmlformats.org/officeDocument/2006/relationships/tags" Target="../tags/tag453.xml"/><Relationship Id="rId31" Type="http://schemas.openxmlformats.org/officeDocument/2006/relationships/tags" Target="../tags/tag452.xml"/><Relationship Id="rId30" Type="http://schemas.openxmlformats.org/officeDocument/2006/relationships/tags" Target="../tags/tag451.xml"/><Relationship Id="rId3" Type="http://schemas.openxmlformats.org/officeDocument/2006/relationships/image" Target="../media/image1.png"/><Relationship Id="rId29" Type="http://schemas.openxmlformats.org/officeDocument/2006/relationships/tags" Target="../tags/tag450.xml"/><Relationship Id="rId28" Type="http://schemas.openxmlformats.org/officeDocument/2006/relationships/tags" Target="../tags/tag449.xml"/><Relationship Id="rId27" Type="http://schemas.openxmlformats.org/officeDocument/2006/relationships/tags" Target="../tags/tag448.xml"/><Relationship Id="rId26" Type="http://schemas.openxmlformats.org/officeDocument/2006/relationships/tags" Target="../tags/tag447.xml"/><Relationship Id="rId25" Type="http://schemas.openxmlformats.org/officeDocument/2006/relationships/tags" Target="../tags/tag446.xml"/><Relationship Id="rId24" Type="http://schemas.openxmlformats.org/officeDocument/2006/relationships/tags" Target="../tags/tag445.xml"/><Relationship Id="rId23" Type="http://schemas.openxmlformats.org/officeDocument/2006/relationships/tags" Target="../tags/tag444.xml"/><Relationship Id="rId22" Type="http://schemas.openxmlformats.org/officeDocument/2006/relationships/tags" Target="../tags/tag443.xml"/><Relationship Id="rId21" Type="http://schemas.openxmlformats.org/officeDocument/2006/relationships/tags" Target="../tags/tag442.xml"/><Relationship Id="rId20" Type="http://schemas.openxmlformats.org/officeDocument/2006/relationships/tags" Target="../tags/tag441.xml"/><Relationship Id="rId2" Type="http://schemas.openxmlformats.org/officeDocument/2006/relationships/tags" Target="../tags/tag425.xml"/><Relationship Id="rId19" Type="http://schemas.openxmlformats.org/officeDocument/2006/relationships/tags" Target="../tags/tag440.xml"/><Relationship Id="rId18" Type="http://schemas.openxmlformats.org/officeDocument/2006/relationships/tags" Target="../tags/tag439.xml"/><Relationship Id="rId17" Type="http://schemas.openxmlformats.org/officeDocument/2006/relationships/tags" Target="../tags/tag438.xml"/><Relationship Id="rId16" Type="http://schemas.openxmlformats.org/officeDocument/2006/relationships/tags" Target="../tags/tag437.xml"/><Relationship Id="rId15" Type="http://schemas.openxmlformats.org/officeDocument/2006/relationships/tags" Target="../tags/tag436.xml"/><Relationship Id="rId14" Type="http://schemas.openxmlformats.org/officeDocument/2006/relationships/tags" Target="../tags/tag435.xml"/><Relationship Id="rId13" Type="http://schemas.openxmlformats.org/officeDocument/2006/relationships/tags" Target="../tags/tag434.xml"/><Relationship Id="rId12" Type="http://schemas.openxmlformats.org/officeDocument/2006/relationships/tags" Target="../tags/tag433.xml"/><Relationship Id="rId11" Type="http://schemas.openxmlformats.org/officeDocument/2006/relationships/tags" Target="../tags/tag432.xml"/><Relationship Id="rId10" Type="http://schemas.openxmlformats.org/officeDocument/2006/relationships/tags" Target="../tags/tag43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501.xml"/><Relationship Id="rId8" Type="http://schemas.openxmlformats.org/officeDocument/2006/relationships/tags" Target="../tags/tag500.xml"/><Relationship Id="rId7" Type="http://schemas.openxmlformats.org/officeDocument/2006/relationships/tags" Target="../tags/tag499.xml"/><Relationship Id="rId6" Type="http://schemas.openxmlformats.org/officeDocument/2006/relationships/tags" Target="../tags/tag498.xml"/><Relationship Id="rId5" Type="http://schemas.openxmlformats.org/officeDocument/2006/relationships/tags" Target="../tags/tag497.xml"/><Relationship Id="rId4" Type="http://schemas.openxmlformats.org/officeDocument/2006/relationships/tags" Target="../tags/tag496.xml"/><Relationship Id="rId33" Type="http://schemas.openxmlformats.org/officeDocument/2006/relationships/tags" Target="../tags/tag525.xml"/><Relationship Id="rId32" Type="http://schemas.openxmlformats.org/officeDocument/2006/relationships/tags" Target="../tags/tag524.xml"/><Relationship Id="rId31" Type="http://schemas.openxmlformats.org/officeDocument/2006/relationships/tags" Target="../tags/tag523.xml"/><Relationship Id="rId30" Type="http://schemas.openxmlformats.org/officeDocument/2006/relationships/tags" Target="../tags/tag522.xml"/><Relationship Id="rId3" Type="http://schemas.openxmlformats.org/officeDocument/2006/relationships/tags" Target="../tags/tag495.xml"/><Relationship Id="rId29" Type="http://schemas.openxmlformats.org/officeDocument/2006/relationships/tags" Target="../tags/tag521.xml"/><Relationship Id="rId28" Type="http://schemas.openxmlformats.org/officeDocument/2006/relationships/tags" Target="../tags/tag520.xml"/><Relationship Id="rId27" Type="http://schemas.openxmlformats.org/officeDocument/2006/relationships/tags" Target="../tags/tag519.xml"/><Relationship Id="rId26" Type="http://schemas.openxmlformats.org/officeDocument/2006/relationships/tags" Target="../tags/tag518.xml"/><Relationship Id="rId25" Type="http://schemas.openxmlformats.org/officeDocument/2006/relationships/tags" Target="../tags/tag517.xml"/><Relationship Id="rId24" Type="http://schemas.openxmlformats.org/officeDocument/2006/relationships/tags" Target="../tags/tag516.xml"/><Relationship Id="rId23" Type="http://schemas.openxmlformats.org/officeDocument/2006/relationships/tags" Target="../tags/tag515.xml"/><Relationship Id="rId22" Type="http://schemas.openxmlformats.org/officeDocument/2006/relationships/tags" Target="../tags/tag514.xml"/><Relationship Id="rId21" Type="http://schemas.openxmlformats.org/officeDocument/2006/relationships/tags" Target="../tags/tag513.xml"/><Relationship Id="rId20" Type="http://schemas.openxmlformats.org/officeDocument/2006/relationships/tags" Target="../tags/tag512.xml"/><Relationship Id="rId2" Type="http://schemas.openxmlformats.org/officeDocument/2006/relationships/tags" Target="../tags/tag494.xml"/><Relationship Id="rId19" Type="http://schemas.openxmlformats.org/officeDocument/2006/relationships/tags" Target="../tags/tag511.xml"/><Relationship Id="rId18" Type="http://schemas.openxmlformats.org/officeDocument/2006/relationships/tags" Target="../tags/tag510.xml"/><Relationship Id="rId17" Type="http://schemas.openxmlformats.org/officeDocument/2006/relationships/tags" Target="../tags/tag509.xml"/><Relationship Id="rId16" Type="http://schemas.openxmlformats.org/officeDocument/2006/relationships/tags" Target="../tags/tag508.xml"/><Relationship Id="rId15" Type="http://schemas.openxmlformats.org/officeDocument/2006/relationships/tags" Target="../tags/tag507.xml"/><Relationship Id="rId14" Type="http://schemas.openxmlformats.org/officeDocument/2006/relationships/tags" Target="../tags/tag506.xml"/><Relationship Id="rId13" Type="http://schemas.openxmlformats.org/officeDocument/2006/relationships/tags" Target="../tags/tag505.xml"/><Relationship Id="rId12" Type="http://schemas.openxmlformats.org/officeDocument/2006/relationships/tags" Target="../tags/tag504.xml"/><Relationship Id="rId11" Type="http://schemas.openxmlformats.org/officeDocument/2006/relationships/tags" Target="../tags/tag503.xml"/><Relationship Id="rId10" Type="http://schemas.openxmlformats.org/officeDocument/2006/relationships/tags" Target="../tags/tag502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33.xml"/><Relationship Id="rId8" Type="http://schemas.openxmlformats.org/officeDocument/2006/relationships/tags" Target="../tags/tag532.xml"/><Relationship Id="rId7" Type="http://schemas.openxmlformats.org/officeDocument/2006/relationships/tags" Target="../tags/tag531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Relationship Id="rId34" Type="http://schemas.openxmlformats.org/officeDocument/2006/relationships/tags" Target="../tags/tag558.xml"/><Relationship Id="rId33" Type="http://schemas.openxmlformats.org/officeDocument/2006/relationships/tags" Target="../tags/tag557.xml"/><Relationship Id="rId32" Type="http://schemas.openxmlformats.org/officeDocument/2006/relationships/tags" Target="../tags/tag556.xml"/><Relationship Id="rId31" Type="http://schemas.openxmlformats.org/officeDocument/2006/relationships/tags" Target="../tags/tag555.xml"/><Relationship Id="rId30" Type="http://schemas.openxmlformats.org/officeDocument/2006/relationships/tags" Target="../tags/tag554.xml"/><Relationship Id="rId3" Type="http://schemas.openxmlformats.org/officeDocument/2006/relationships/tags" Target="../tags/tag527.xml"/><Relationship Id="rId29" Type="http://schemas.openxmlformats.org/officeDocument/2006/relationships/tags" Target="../tags/tag553.xml"/><Relationship Id="rId28" Type="http://schemas.openxmlformats.org/officeDocument/2006/relationships/tags" Target="../tags/tag552.xml"/><Relationship Id="rId27" Type="http://schemas.openxmlformats.org/officeDocument/2006/relationships/tags" Target="../tags/tag551.xml"/><Relationship Id="rId26" Type="http://schemas.openxmlformats.org/officeDocument/2006/relationships/tags" Target="../tags/tag550.xml"/><Relationship Id="rId25" Type="http://schemas.openxmlformats.org/officeDocument/2006/relationships/tags" Target="../tags/tag549.xml"/><Relationship Id="rId24" Type="http://schemas.openxmlformats.org/officeDocument/2006/relationships/tags" Target="../tags/tag548.xml"/><Relationship Id="rId23" Type="http://schemas.openxmlformats.org/officeDocument/2006/relationships/tags" Target="../tags/tag547.xml"/><Relationship Id="rId22" Type="http://schemas.openxmlformats.org/officeDocument/2006/relationships/tags" Target="../tags/tag546.xml"/><Relationship Id="rId21" Type="http://schemas.openxmlformats.org/officeDocument/2006/relationships/tags" Target="../tags/tag545.xml"/><Relationship Id="rId20" Type="http://schemas.openxmlformats.org/officeDocument/2006/relationships/tags" Target="../tags/tag544.xml"/><Relationship Id="rId2" Type="http://schemas.openxmlformats.org/officeDocument/2006/relationships/tags" Target="../tags/tag526.xml"/><Relationship Id="rId19" Type="http://schemas.openxmlformats.org/officeDocument/2006/relationships/tags" Target="../tags/tag543.xml"/><Relationship Id="rId18" Type="http://schemas.openxmlformats.org/officeDocument/2006/relationships/tags" Target="../tags/tag542.xml"/><Relationship Id="rId17" Type="http://schemas.openxmlformats.org/officeDocument/2006/relationships/tags" Target="../tags/tag541.xml"/><Relationship Id="rId16" Type="http://schemas.openxmlformats.org/officeDocument/2006/relationships/tags" Target="../tags/tag540.xml"/><Relationship Id="rId15" Type="http://schemas.openxmlformats.org/officeDocument/2006/relationships/tags" Target="../tags/tag539.xml"/><Relationship Id="rId14" Type="http://schemas.openxmlformats.org/officeDocument/2006/relationships/tags" Target="../tags/tag538.xml"/><Relationship Id="rId13" Type="http://schemas.openxmlformats.org/officeDocument/2006/relationships/tags" Target="../tags/tag537.xml"/><Relationship Id="rId12" Type="http://schemas.openxmlformats.org/officeDocument/2006/relationships/tags" Target="../tags/tag536.xml"/><Relationship Id="rId11" Type="http://schemas.openxmlformats.org/officeDocument/2006/relationships/tags" Target="../tags/tag535.xml"/><Relationship Id="rId10" Type="http://schemas.openxmlformats.org/officeDocument/2006/relationships/tags" Target="../tags/tag534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564.xml"/><Relationship Id="rId6" Type="http://schemas.openxmlformats.org/officeDocument/2006/relationships/tags" Target="../tags/tag563.xml"/><Relationship Id="rId5" Type="http://schemas.openxmlformats.org/officeDocument/2006/relationships/tags" Target="../tags/tag562.xml"/><Relationship Id="rId4" Type="http://schemas.openxmlformats.org/officeDocument/2006/relationships/tags" Target="../tags/tag561.xml"/><Relationship Id="rId3" Type="http://schemas.openxmlformats.org/officeDocument/2006/relationships/tags" Target="../tags/tag560.xml"/><Relationship Id="rId2" Type="http://schemas.openxmlformats.org/officeDocument/2006/relationships/tags" Target="../tags/tag559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572.xml"/><Relationship Id="rId8" Type="http://schemas.openxmlformats.org/officeDocument/2006/relationships/tags" Target="../tags/tag571.xml"/><Relationship Id="rId7" Type="http://schemas.openxmlformats.org/officeDocument/2006/relationships/tags" Target="../tags/tag570.xml"/><Relationship Id="rId6" Type="http://schemas.openxmlformats.org/officeDocument/2006/relationships/tags" Target="../tags/tag569.xml"/><Relationship Id="rId5" Type="http://schemas.openxmlformats.org/officeDocument/2006/relationships/tags" Target="../tags/tag568.xml"/><Relationship Id="rId4" Type="http://schemas.openxmlformats.org/officeDocument/2006/relationships/tags" Target="../tags/tag567.xml"/><Relationship Id="rId3" Type="http://schemas.openxmlformats.org/officeDocument/2006/relationships/tags" Target="../tags/tag566.xml"/><Relationship Id="rId2" Type="http://schemas.openxmlformats.org/officeDocument/2006/relationships/tags" Target="../tags/tag565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576.xml"/><Relationship Id="rId4" Type="http://schemas.openxmlformats.org/officeDocument/2006/relationships/tags" Target="../tags/tag575.xml"/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3" Type="http://schemas.openxmlformats.org/officeDocument/2006/relationships/tags" Target="../tags/tag101.xml"/><Relationship Id="rId32" Type="http://schemas.openxmlformats.org/officeDocument/2006/relationships/tags" Target="../tags/tag100.xml"/><Relationship Id="rId31" Type="http://schemas.openxmlformats.org/officeDocument/2006/relationships/tags" Target="../tags/tag99.xml"/><Relationship Id="rId30" Type="http://schemas.openxmlformats.org/officeDocument/2006/relationships/tags" Target="../tags/tag98.xml"/><Relationship Id="rId3" Type="http://schemas.openxmlformats.org/officeDocument/2006/relationships/tags" Target="../tags/tag71.xml"/><Relationship Id="rId29" Type="http://schemas.openxmlformats.org/officeDocument/2006/relationships/tags" Target="../tags/tag97.xml"/><Relationship Id="rId28" Type="http://schemas.openxmlformats.org/officeDocument/2006/relationships/tags" Target="../tags/tag96.xml"/><Relationship Id="rId27" Type="http://schemas.openxmlformats.org/officeDocument/2006/relationships/tags" Target="../tags/tag95.xml"/><Relationship Id="rId26" Type="http://schemas.openxmlformats.org/officeDocument/2006/relationships/tags" Target="../tags/tag94.xml"/><Relationship Id="rId25" Type="http://schemas.openxmlformats.org/officeDocument/2006/relationships/tags" Target="../tags/tag93.xml"/><Relationship Id="rId24" Type="http://schemas.openxmlformats.org/officeDocument/2006/relationships/tags" Target="../tags/tag92.xml"/><Relationship Id="rId23" Type="http://schemas.openxmlformats.org/officeDocument/2006/relationships/tags" Target="../tags/tag91.xml"/><Relationship Id="rId22" Type="http://schemas.openxmlformats.org/officeDocument/2006/relationships/tags" Target="../tags/tag90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tags" Target="../tags/tag70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579.xml"/><Relationship Id="rId3" Type="http://schemas.openxmlformats.org/officeDocument/2006/relationships/tags" Target="../tags/tag578.xml"/><Relationship Id="rId2" Type="http://schemas.openxmlformats.org/officeDocument/2006/relationships/tags" Target="../tags/tag57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583.xml"/><Relationship Id="rId4" Type="http://schemas.openxmlformats.org/officeDocument/2006/relationships/tags" Target="../tags/tag582.xml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588.xml"/><Relationship Id="rId5" Type="http://schemas.openxmlformats.org/officeDocument/2006/relationships/tags" Target="../tags/tag587.xml"/><Relationship Id="rId4" Type="http://schemas.openxmlformats.org/officeDocument/2006/relationships/tags" Target="../tags/tag586.xml"/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40" Type="http://schemas.openxmlformats.org/officeDocument/2006/relationships/tags" Target="../tags/tag625.xml"/><Relationship Id="rId4" Type="http://schemas.openxmlformats.org/officeDocument/2006/relationships/image" Target="../media/image4.svg"/><Relationship Id="rId39" Type="http://schemas.openxmlformats.org/officeDocument/2006/relationships/tags" Target="../tags/tag624.xml"/><Relationship Id="rId38" Type="http://schemas.openxmlformats.org/officeDocument/2006/relationships/tags" Target="../tags/tag623.xml"/><Relationship Id="rId37" Type="http://schemas.openxmlformats.org/officeDocument/2006/relationships/tags" Target="../tags/tag622.xml"/><Relationship Id="rId36" Type="http://schemas.openxmlformats.org/officeDocument/2006/relationships/tags" Target="../tags/tag621.xml"/><Relationship Id="rId35" Type="http://schemas.openxmlformats.org/officeDocument/2006/relationships/tags" Target="../tags/tag620.xml"/><Relationship Id="rId34" Type="http://schemas.openxmlformats.org/officeDocument/2006/relationships/tags" Target="../tags/tag619.xml"/><Relationship Id="rId33" Type="http://schemas.openxmlformats.org/officeDocument/2006/relationships/tags" Target="../tags/tag618.xml"/><Relationship Id="rId32" Type="http://schemas.openxmlformats.org/officeDocument/2006/relationships/tags" Target="../tags/tag617.xml"/><Relationship Id="rId31" Type="http://schemas.openxmlformats.org/officeDocument/2006/relationships/tags" Target="../tags/tag616.xml"/><Relationship Id="rId30" Type="http://schemas.openxmlformats.org/officeDocument/2006/relationships/tags" Target="../tags/tag615.xml"/><Relationship Id="rId3" Type="http://schemas.openxmlformats.org/officeDocument/2006/relationships/image" Target="../media/image3.png"/><Relationship Id="rId29" Type="http://schemas.openxmlformats.org/officeDocument/2006/relationships/tags" Target="../tags/tag614.xml"/><Relationship Id="rId28" Type="http://schemas.openxmlformats.org/officeDocument/2006/relationships/tags" Target="../tags/tag613.xml"/><Relationship Id="rId27" Type="http://schemas.openxmlformats.org/officeDocument/2006/relationships/tags" Target="../tags/tag612.xml"/><Relationship Id="rId26" Type="http://schemas.openxmlformats.org/officeDocument/2006/relationships/tags" Target="../tags/tag611.xml"/><Relationship Id="rId25" Type="http://schemas.openxmlformats.org/officeDocument/2006/relationships/tags" Target="../tags/tag610.xml"/><Relationship Id="rId24" Type="http://schemas.openxmlformats.org/officeDocument/2006/relationships/tags" Target="../tags/tag609.xml"/><Relationship Id="rId23" Type="http://schemas.openxmlformats.org/officeDocument/2006/relationships/tags" Target="../tags/tag608.xml"/><Relationship Id="rId22" Type="http://schemas.openxmlformats.org/officeDocument/2006/relationships/tags" Target="../tags/tag607.xml"/><Relationship Id="rId21" Type="http://schemas.openxmlformats.org/officeDocument/2006/relationships/tags" Target="../tags/tag606.xml"/><Relationship Id="rId20" Type="http://schemas.openxmlformats.org/officeDocument/2006/relationships/tags" Target="../tags/tag605.xml"/><Relationship Id="rId2" Type="http://schemas.openxmlformats.org/officeDocument/2006/relationships/tags" Target="../tags/tag589.xml"/><Relationship Id="rId19" Type="http://schemas.openxmlformats.org/officeDocument/2006/relationships/tags" Target="../tags/tag604.xml"/><Relationship Id="rId18" Type="http://schemas.openxmlformats.org/officeDocument/2006/relationships/tags" Target="../tags/tag603.xml"/><Relationship Id="rId17" Type="http://schemas.openxmlformats.org/officeDocument/2006/relationships/tags" Target="../tags/tag602.xml"/><Relationship Id="rId16" Type="http://schemas.openxmlformats.org/officeDocument/2006/relationships/tags" Target="../tags/tag601.xml"/><Relationship Id="rId15" Type="http://schemas.openxmlformats.org/officeDocument/2006/relationships/tags" Target="../tags/tag600.xml"/><Relationship Id="rId14" Type="http://schemas.openxmlformats.org/officeDocument/2006/relationships/tags" Target="../tags/tag599.xml"/><Relationship Id="rId13" Type="http://schemas.openxmlformats.org/officeDocument/2006/relationships/tags" Target="../tags/tag598.xml"/><Relationship Id="rId12" Type="http://schemas.openxmlformats.org/officeDocument/2006/relationships/tags" Target="../tags/tag597.xml"/><Relationship Id="rId11" Type="http://schemas.openxmlformats.org/officeDocument/2006/relationships/tags" Target="../tags/tag596.xml"/><Relationship Id="rId10" Type="http://schemas.openxmlformats.org/officeDocument/2006/relationships/tags" Target="../tags/tag595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642.xml"/><Relationship Id="rId8" Type="http://schemas.openxmlformats.org/officeDocument/2006/relationships/tags" Target="../tags/tag641.xml"/><Relationship Id="rId7" Type="http://schemas.openxmlformats.org/officeDocument/2006/relationships/tags" Target="../tags/tag640.xml"/><Relationship Id="rId67" Type="http://schemas.openxmlformats.org/officeDocument/2006/relationships/tags" Target="../tags/tag700.xml"/><Relationship Id="rId66" Type="http://schemas.openxmlformats.org/officeDocument/2006/relationships/tags" Target="../tags/tag699.xml"/><Relationship Id="rId65" Type="http://schemas.openxmlformats.org/officeDocument/2006/relationships/tags" Target="../tags/tag698.xml"/><Relationship Id="rId64" Type="http://schemas.openxmlformats.org/officeDocument/2006/relationships/tags" Target="../tags/tag697.xml"/><Relationship Id="rId63" Type="http://schemas.openxmlformats.org/officeDocument/2006/relationships/tags" Target="../tags/tag696.xml"/><Relationship Id="rId62" Type="http://schemas.openxmlformats.org/officeDocument/2006/relationships/tags" Target="../tags/tag695.xml"/><Relationship Id="rId61" Type="http://schemas.openxmlformats.org/officeDocument/2006/relationships/tags" Target="../tags/tag694.xml"/><Relationship Id="rId60" Type="http://schemas.openxmlformats.org/officeDocument/2006/relationships/tags" Target="../tags/tag693.xml"/><Relationship Id="rId6" Type="http://schemas.openxmlformats.org/officeDocument/2006/relationships/tags" Target="../tags/tag639.xml"/><Relationship Id="rId59" Type="http://schemas.openxmlformats.org/officeDocument/2006/relationships/tags" Target="../tags/tag692.xml"/><Relationship Id="rId58" Type="http://schemas.openxmlformats.org/officeDocument/2006/relationships/tags" Target="../tags/tag691.xml"/><Relationship Id="rId57" Type="http://schemas.openxmlformats.org/officeDocument/2006/relationships/tags" Target="../tags/tag690.xml"/><Relationship Id="rId56" Type="http://schemas.openxmlformats.org/officeDocument/2006/relationships/tags" Target="../tags/tag689.xml"/><Relationship Id="rId55" Type="http://schemas.openxmlformats.org/officeDocument/2006/relationships/tags" Target="../tags/tag688.xml"/><Relationship Id="rId54" Type="http://schemas.openxmlformats.org/officeDocument/2006/relationships/tags" Target="../tags/tag687.xml"/><Relationship Id="rId53" Type="http://schemas.openxmlformats.org/officeDocument/2006/relationships/tags" Target="../tags/tag686.xml"/><Relationship Id="rId52" Type="http://schemas.openxmlformats.org/officeDocument/2006/relationships/tags" Target="../tags/tag685.xml"/><Relationship Id="rId51" Type="http://schemas.openxmlformats.org/officeDocument/2006/relationships/tags" Target="../tags/tag684.xml"/><Relationship Id="rId50" Type="http://schemas.openxmlformats.org/officeDocument/2006/relationships/tags" Target="../tags/tag683.xml"/><Relationship Id="rId5" Type="http://schemas.openxmlformats.org/officeDocument/2006/relationships/tags" Target="../tags/tag638.xml"/><Relationship Id="rId49" Type="http://schemas.openxmlformats.org/officeDocument/2006/relationships/tags" Target="../tags/tag682.xml"/><Relationship Id="rId48" Type="http://schemas.openxmlformats.org/officeDocument/2006/relationships/tags" Target="../tags/tag681.xml"/><Relationship Id="rId47" Type="http://schemas.openxmlformats.org/officeDocument/2006/relationships/tags" Target="../tags/tag680.xml"/><Relationship Id="rId46" Type="http://schemas.openxmlformats.org/officeDocument/2006/relationships/tags" Target="../tags/tag679.xml"/><Relationship Id="rId45" Type="http://schemas.openxmlformats.org/officeDocument/2006/relationships/tags" Target="../tags/tag678.xml"/><Relationship Id="rId44" Type="http://schemas.openxmlformats.org/officeDocument/2006/relationships/tags" Target="../tags/tag677.xml"/><Relationship Id="rId43" Type="http://schemas.openxmlformats.org/officeDocument/2006/relationships/tags" Target="../tags/tag676.xml"/><Relationship Id="rId42" Type="http://schemas.openxmlformats.org/officeDocument/2006/relationships/tags" Target="../tags/tag675.xml"/><Relationship Id="rId41" Type="http://schemas.openxmlformats.org/officeDocument/2006/relationships/tags" Target="../tags/tag674.xml"/><Relationship Id="rId40" Type="http://schemas.openxmlformats.org/officeDocument/2006/relationships/tags" Target="../tags/tag673.xml"/><Relationship Id="rId4" Type="http://schemas.openxmlformats.org/officeDocument/2006/relationships/image" Target="../media/image2.svg"/><Relationship Id="rId39" Type="http://schemas.openxmlformats.org/officeDocument/2006/relationships/tags" Target="../tags/tag672.xml"/><Relationship Id="rId38" Type="http://schemas.openxmlformats.org/officeDocument/2006/relationships/tags" Target="../tags/tag671.xml"/><Relationship Id="rId37" Type="http://schemas.openxmlformats.org/officeDocument/2006/relationships/tags" Target="../tags/tag670.xml"/><Relationship Id="rId36" Type="http://schemas.openxmlformats.org/officeDocument/2006/relationships/tags" Target="../tags/tag669.xml"/><Relationship Id="rId35" Type="http://schemas.openxmlformats.org/officeDocument/2006/relationships/tags" Target="../tags/tag668.xml"/><Relationship Id="rId34" Type="http://schemas.openxmlformats.org/officeDocument/2006/relationships/tags" Target="../tags/tag667.xml"/><Relationship Id="rId33" Type="http://schemas.openxmlformats.org/officeDocument/2006/relationships/tags" Target="../tags/tag666.xml"/><Relationship Id="rId32" Type="http://schemas.openxmlformats.org/officeDocument/2006/relationships/tags" Target="../tags/tag665.xml"/><Relationship Id="rId31" Type="http://schemas.openxmlformats.org/officeDocument/2006/relationships/tags" Target="../tags/tag664.xml"/><Relationship Id="rId30" Type="http://schemas.openxmlformats.org/officeDocument/2006/relationships/tags" Target="../tags/tag663.xml"/><Relationship Id="rId3" Type="http://schemas.openxmlformats.org/officeDocument/2006/relationships/image" Target="../media/image1.png"/><Relationship Id="rId29" Type="http://schemas.openxmlformats.org/officeDocument/2006/relationships/tags" Target="../tags/tag662.xml"/><Relationship Id="rId28" Type="http://schemas.openxmlformats.org/officeDocument/2006/relationships/tags" Target="../tags/tag661.xml"/><Relationship Id="rId27" Type="http://schemas.openxmlformats.org/officeDocument/2006/relationships/tags" Target="../tags/tag660.xml"/><Relationship Id="rId26" Type="http://schemas.openxmlformats.org/officeDocument/2006/relationships/tags" Target="../tags/tag659.xml"/><Relationship Id="rId25" Type="http://schemas.openxmlformats.org/officeDocument/2006/relationships/tags" Target="../tags/tag658.xml"/><Relationship Id="rId24" Type="http://schemas.openxmlformats.org/officeDocument/2006/relationships/tags" Target="../tags/tag657.xml"/><Relationship Id="rId23" Type="http://schemas.openxmlformats.org/officeDocument/2006/relationships/tags" Target="../tags/tag656.xml"/><Relationship Id="rId22" Type="http://schemas.openxmlformats.org/officeDocument/2006/relationships/tags" Target="../tags/tag655.xml"/><Relationship Id="rId21" Type="http://schemas.openxmlformats.org/officeDocument/2006/relationships/tags" Target="../tags/tag654.xml"/><Relationship Id="rId20" Type="http://schemas.openxmlformats.org/officeDocument/2006/relationships/tags" Target="../tags/tag653.xml"/><Relationship Id="rId2" Type="http://schemas.openxmlformats.org/officeDocument/2006/relationships/tags" Target="../tags/tag637.xml"/><Relationship Id="rId19" Type="http://schemas.openxmlformats.org/officeDocument/2006/relationships/tags" Target="../tags/tag652.xml"/><Relationship Id="rId18" Type="http://schemas.openxmlformats.org/officeDocument/2006/relationships/tags" Target="../tags/tag651.xml"/><Relationship Id="rId17" Type="http://schemas.openxmlformats.org/officeDocument/2006/relationships/tags" Target="../tags/tag650.xml"/><Relationship Id="rId16" Type="http://schemas.openxmlformats.org/officeDocument/2006/relationships/tags" Target="../tags/tag649.xml"/><Relationship Id="rId15" Type="http://schemas.openxmlformats.org/officeDocument/2006/relationships/tags" Target="../tags/tag648.xml"/><Relationship Id="rId14" Type="http://schemas.openxmlformats.org/officeDocument/2006/relationships/tags" Target="../tags/tag647.xml"/><Relationship Id="rId13" Type="http://schemas.openxmlformats.org/officeDocument/2006/relationships/tags" Target="../tags/tag646.xml"/><Relationship Id="rId12" Type="http://schemas.openxmlformats.org/officeDocument/2006/relationships/tags" Target="../tags/tag645.xml"/><Relationship Id="rId11" Type="http://schemas.openxmlformats.org/officeDocument/2006/relationships/tags" Target="../tags/tag644.xml"/><Relationship Id="rId10" Type="http://schemas.openxmlformats.org/officeDocument/2006/relationships/tags" Target="../tags/tag643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705.xml"/><Relationship Id="rId5" Type="http://schemas.openxmlformats.org/officeDocument/2006/relationships/tags" Target="../tags/tag704.xml"/><Relationship Id="rId4" Type="http://schemas.openxmlformats.org/officeDocument/2006/relationships/tags" Target="../tags/tag703.xml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713.xml"/><Relationship Id="rId8" Type="http://schemas.openxmlformats.org/officeDocument/2006/relationships/tags" Target="../tags/tag712.xml"/><Relationship Id="rId7" Type="http://schemas.openxmlformats.org/officeDocument/2006/relationships/tags" Target="../tags/tag711.xml"/><Relationship Id="rId6" Type="http://schemas.openxmlformats.org/officeDocument/2006/relationships/tags" Target="../tags/tag710.xml"/><Relationship Id="rId5" Type="http://schemas.openxmlformats.org/officeDocument/2006/relationships/tags" Target="../tags/tag709.xml"/><Relationship Id="rId4" Type="http://schemas.openxmlformats.org/officeDocument/2006/relationships/tags" Target="../tags/tag708.xml"/><Relationship Id="rId33" Type="http://schemas.openxmlformats.org/officeDocument/2006/relationships/tags" Target="../tags/tag737.xml"/><Relationship Id="rId32" Type="http://schemas.openxmlformats.org/officeDocument/2006/relationships/tags" Target="../tags/tag736.xml"/><Relationship Id="rId31" Type="http://schemas.openxmlformats.org/officeDocument/2006/relationships/tags" Target="../tags/tag735.xml"/><Relationship Id="rId30" Type="http://schemas.openxmlformats.org/officeDocument/2006/relationships/tags" Target="../tags/tag734.xml"/><Relationship Id="rId3" Type="http://schemas.openxmlformats.org/officeDocument/2006/relationships/tags" Target="../tags/tag707.xml"/><Relationship Id="rId29" Type="http://schemas.openxmlformats.org/officeDocument/2006/relationships/tags" Target="../tags/tag733.xml"/><Relationship Id="rId28" Type="http://schemas.openxmlformats.org/officeDocument/2006/relationships/tags" Target="../tags/tag732.xml"/><Relationship Id="rId27" Type="http://schemas.openxmlformats.org/officeDocument/2006/relationships/tags" Target="../tags/tag731.xml"/><Relationship Id="rId26" Type="http://schemas.openxmlformats.org/officeDocument/2006/relationships/tags" Target="../tags/tag730.xml"/><Relationship Id="rId25" Type="http://schemas.openxmlformats.org/officeDocument/2006/relationships/tags" Target="../tags/tag729.xml"/><Relationship Id="rId24" Type="http://schemas.openxmlformats.org/officeDocument/2006/relationships/tags" Target="../tags/tag728.xml"/><Relationship Id="rId23" Type="http://schemas.openxmlformats.org/officeDocument/2006/relationships/tags" Target="../tags/tag727.xml"/><Relationship Id="rId22" Type="http://schemas.openxmlformats.org/officeDocument/2006/relationships/tags" Target="../tags/tag726.xml"/><Relationship Id="rId21" Type="http://schemas.openxmlformats.org/officeDocument/2006/relationships/tags" Target="../tags/tag725.xml"/><Relationship Id="rId20" Type="http://schemas.openxmlformats.org/officeDocument/2006/relationships/tags" Target="../tags/tag724.xml"/><Relationship Id="rId2" Type="http://schemas.openxmlformats.org/officeDocument/2006/relationships/tags" Target="../tags/tag706.xml"/><Relationship Id="rId19" Type="http://schemas.openxmlformats.org/officeDocument/2006/relationships/tags" Target="../tags/tag723.xml"/><Relationship Id="rId18" Type="http://schemas.openxmlformats.org/officeDocument/2006/relationships/tags" Target="../tags/tag722.xml"/><Relationship Id="rId17" Type="http://schemas.openxmlformats.org/officeDocument/2006/relationships/tags" Target="../tags/tag721.xml"/><Relationship Id="rId16" Type="http://schemas.openxmlformats.org/officeDocument/2006/relationships/tags" Target="../tags/tag720.xml"/><Relationship Id="rId15" Type="http://schemas.openxmlformats.org/officeDocument/2006/relationships/tags" Target="../tags/tag719.xml"/><Relationship Id="rId14" Type="http://schemas.openxmlformats.org/officeDocument/2006/relationships/tags" Target="../tags/tag718.xml"/><Relationship Id="rId13" Type="http://schemas.openxmlformats.org/officeDocument/2006/relationships/tags" Target="../tags/tag717.xml"/><Relationship Id="rId12" Type="http://schemas.openxmlformats.org/officeDocument/2006/relationships/tags" Target="../tags/tag716.xml"/><Relationship Id="rId11" Type="http://schemas.openxmlformats.org/officeDocument/2006/relationships/tags" Target="../tags/tag715.xml"/><Relationship Id="rId10" Type="http://schemas.openxmlformats.org/officeDocument/2006/relationships/tags" Target="../tags/tag714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745.xml"/><Relationship Id="rId8" Type="http://schemas.openxmlformats.org/officeDocument/2006/relationships/tags" Target="../tags/tag744.xml"/><Relationship Id="rId7" Type="http://schemas.openxmlformats.org/officeDocument/2006/relationships/tags" Target="../tags/tag743.xml"/><Relationship Id="rId6" Type="http://schemas.openxmlformats.org/officeDocument/2006/relationships/tags" Target="../tags/tag742.xml"/><Relationship Id="rId5" Type="http://schemas.openxmlformats.org/officeDocument/2006/relationships/tags" Target="../tags/tag741.xml"/><Relationship Id="rId4" Type="http://schemas.openxmlformats.org/officeDocument/2006/relationships/tags" Target="../tags/tag740.xml"/><Relationship Id="rId34" Type="http://schemas.openxmlformats.org/officeDocument/2006/relationships/tags" Target="../tags/tag770.xml"/><Relationship Id="rId33" Type="http://schemas.openxmlformats.org/officeDocument/2006/relationships/tags" Target="../tags/tag769.xml"/><Relationship Id="rId32" Type="http://schemas.openxmlformats.org/officeDocument/2006/relationships/tags" Target="../tags/tag768.xml"/><Relationship Id="rId31" Type="http://schemas.openxmlformats.org/officeDocument/2006/relationships/tags" Target="../tags/tag767.xml"/><Relationship Id="rId30" Type="http://schemas.openxmlformats.org/officeDocument/2006/relationships/tags" Target="../tags/tag766.xml"/><Relationship Id="rId3" Type="http://schemas.openxmlformats.org/officeDocument/2006/relationships/tags" Target="../tags/tag739.xml"/><Relationship Id="rId29" Type="http://schemas.openxmlformats.org/officeDocument/2006/relationships/tags" Target="../tags/tag765.xml"/><Relationship Id="rId28" Type="http://schemas.openxmlformats.org/officeDocument/2006/relationships/tags" Target="../tags/tag764.xml"/><Relationship Id="rId27" Type="http://schemas.openxmlformats.org/officeDocument/2006/relationships/tags" Target="../tags/tag763.xml"/><Relationship Id="rId26" Type="http://schemas.openxmlformats.org/officeDocument/2006/relationships/tags" Target="../tags/tag762.xml"/><Relationship Id="rId25" Type="http://schemas.openxmlformats.org/officeDocument/2006/relationships/tags" Target="../tags/tag761.xml"/><Relationship Id="rId24" Type="http://schemas.openxmlformats.org/officeDocument/2006/relationships/tags" Target="../tags/tag760.xml"/><Relationship Id="rId23" Type="http://schemas.openxmlformats.org/officeDocument/2006/relationships/tags" Target="../tags/tag759.xml"/><Relationship Id="rId22" Type="http://schemas.openxmlformats.org/officeDocument/2006/relationships/tags" Target="../tags/tag758.xml"/><Relationship Id="rId21" Type="http://schemas.openxmlformats.org/officeDocument/2006/relationships/tags" Target="../tags/tag757.xml"/><Relationship Id="rId20" Type="http://schemas.openxmlformats.org/officeDocument/2006/relationships/tags" Target="../tags/tag756.xml"/><Relationship Id="rId2" Type="http://schemas.openxmlformats.org/officeDocument/2006/relationships/tags" Target="../tags/tag738.xml"/><Relationship Id="rId19" Type="http://schemas.openxmlformats.org/officeDocument/2006/relationships/tags" Target="../tags/tag755.xml"/><Relationship Id="rId18" Type="http://schemas.openxmlformats.org/officeDocument/2006/relationships/tags" Target="../tags/tag754.xml"/><Relationship Id="rId17" Type="http://schemas.openxmlformats.org/officeDocument/2006/relationships/tags" Target="../tags/tag753.xml"/><Relationship Id="rId16" Type="http://schemas.openxmlformats.org/officeDocument/2006/relationships/tags" Target="../tags/tag752.xml"/><Relationship Id="rId15" Type="http://schemas.openxmlformats.org/officeDocument/2006/relationships/tags" Target="../tags/tag751.xml"/><Relationship Id="rId14" Type="http://schemas.openxmlformats.org/officeDocument/2006/relationships/tags" Target="../tags/tag750.xml"/><Relationship Id="rId13" Type="http://schemas.openxmlformats.org/officeDocument/2006/relationships/tags" Target="../tags/tag749.xml"/><Relationship Id="rId12" Type="http://schemas.openxmlformats.org/officeDocument/2006/relationships/tags" Target="../tags/tag748.xml"/><Relationship Id="rId11" Type="http://schemas.openxmlformats.org/officeDocument/2006/relationships/tags" Target="../tags/tag747.xml"/><Relationship Id="rId10" Type="http://schemas.openxmlformats.org/officeDocument/2006/relationships/tags" Target="../tags/tag74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776.xml"/><Relationship Id="rId6" Type="http://schemas.openxmlformats.org/officeDocument/2006/relationships/tags" Target="../tags/tag775.xml"/><Relationship Id="rId5" Type="http://schemas.openxmlformats.org/officeDocument/2006/relationships/tags" Target="../tags/tag774.xml"/><Relationship Id="rId4" Type="http://schemas.openxmlformats.org/officeDocument/2006/relationships/tags" Target="../tags/tag773.xml"/><Relationship Id="rId3" Type="http://schemas.openxmlformats.org/officeDocument/2006/relationships/tags" Target="../tags/tag772.xml"/><Relationship Id="rId2" Type="http://schemas.openxmlformats.org/officeDocument/2006/relationships/tags" Target="../tags/tag771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784.xml"/><Relationship Id="rId8" Type="http://schemas.openxmlformats.org/officeDocument/2006/relationships/tags" Target="../tags/tag783.xml"/><Relationship Id="rId7" Type="http://schemas.openxmlformats.org/officeDocument/2006/relationships/tags" Target="../tags/tag782.xml"/><Relationship Id="rId6" Type="http://schemas.openxmlformats.org/officeDocument/2006/relationships/tags" Target="../tags/tag781.xml"/><Relationship Id="rId5" Type="http://schemas.openxmlformats.org/officeDocument/2006/relationships/tags" Target="../tags/tag780.xml"/><Relationship Id="rId4" Type="http://schemas.openxmlformats.org/officeDocument/2006/relationships/tags" Target="../tags/tag779.xml"/><Relationship Id="rId3" Type="http://schemas.openxmlformats.org/officeDocument/2006/relationships/tags" Target="../tags/tag778.xml"/><Relationship Id="rId2" Type="http://schemas.openxmlformats.org/officeDocument/2006/relationships/tags" Target="../tags/tag777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4" Type="http://schemas.openxmlformats.org/officeDocument/2006/relationships/tags" Target="../tags/tag134.xml"/><Relationship Id="rId33" Type="http://schemas.openxmlformats.org/officeDocument/2006/relationships/tags" Target="../tags/tag133.xml"/><Relationship Id="rId32" Type="http://schemas.openxmlformats.org/officeDocument/2006/relationships/tags" Target="../tags/tag132.xml"/><Relationship Id="rId31" Type="http://schemas.openxmlformats.org/officeDocument/2006/relationships/tags" Target="../tags/tag131.xml"/><Relationship Id="rId30" Type="http://schemas.openxmlformats.org/officeDocument/2006/relationships/tags" Target="../tags/tag130.xml"/><Relationship Id="rId3" Type="http://schemas.openxmlformats.org/officeDocument/2006/relationships/tags" Target="../tags/tag103.xml"/><Relationship Id="rId29" Type="http://schemas.openxmlformats.org/officeDocument/2006/relationships/tags" Target="../tags/tag129.xml"/><Relationship Id="rId28" Type="http://schemas.openxmlformats.org/officeDocument/2006/relationships/tags" Target="../tags/tag128.xml"/><Relationship Id="rId27" Type="http://schemas.openxmlformats.org/officeDocument/2006/relationships/tags" Target="../tags/tag127.xml"/><Relationship Id="rId26" Type="http://schemas.openxmlformats.org/officeDocument/2006/relationships/tags" Target="../tags/tag126.xml"/><Relationship Id="rId25" Type="http://schemas.openxmlformats.org/officeDocument/2006/relationships/tags" Target="../tags/tag125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788.xml"/><Relationship Id="rId4" Type="http://schemas.openxmlformats.org/officeDocument/2006/relationships/tags" Target="../tags/tag787.xml"/><Relationship Id="rId3" Type="http://schemas.openxmlformats.org/officeDocument/2006/relationships/tags" Target="../tags/tag786.xml"/><Relationship Id="rId2" Type="http://schemas.openxmlformats.org/officeDocument/2006/relationships/tags" Target="../tags/tag785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791.xml"/><Relationship Id="rId3" Type="http://schemas.openxmlformats.org/officeDocument/2006/relationships/tags" Target="../tags/tag790.xml"/><Relationship Id="rId2" Type="http://schemas.openxmlformats.org/officeDocument/2006/relationships/tags" Target="../tags/tag789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795.xml"/><Relationship Id="rId4" Type="http://schemas.openxmlformats.org/officeDocument/2006/relationships/tags" Target="../tags/tag794.xml"/><Relationship Id="rId3" Type="http://schemas.openxmlformats.org/officeDocument/2006/relationships/tags" Target="../tags/tag793.xml"/><Relationship Id="rId2" Type="http://schemas.openxmlformats.org/officeDocument/2006/relationships/tags" Target="../tags/tag792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800.xml"/><Relationship Id="rId5" Type="http://schemas.openxmlformats.org/officeDocument/2006/relationships/tags" Target="../tags/tag799.xml"/><Relationship Id="rId4" Type="http://schemas.openxmlformats.org/officeDocument/2006/relationships/tags" Target="../tags/tag798.xml"/><Relationship Id="rId3" Type="http://schemas.openxmlformats.org/officeDocument/2006/relationships/tags" Target="../tags/tag797.xml"/><Relationship Id="rId2" Type="http://schemas.openxmlformats.org/officeDocument/2006/relationships/tags" Target="../tags/tag796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806.xml"/><Relationship Id="rId8" Type="http://schemas.openxmlformats.org/officeDocument/2006/relationships/tags" Target="../tags/tag805.xml"/><Relationship Id="rId7" Type="http://schemas.openxmlformats.org/officeDocument/2006/relationships/tags" Target="../tags/tag804.xml"/><Relationship Id="rId6" Type="http://schemas.openxmlformats.org/officeDocument/2006/relationships/tags" Target="../tags/tag803.xml"/><Relationship Id="rId5" Type="http://schemas.openxmlformats.org/officeDocument/2006/relationships/tags" Target="../tags/tag802.xml"/><Relationship Id="rId40" Type="http://schemas.openxmlformats.org/officeDocument/2006/relationships/tags" Target="../tags/tag837.xml"/><Relationship Id="rId4" Type="http://schemas.openxmlformats.org/officeDocument/2006/relationships/image" Target="../media/image4.svg"/><Relationship Id="rId39" Type="http://schemas.openxmlformats.org/officeDocument/2006/relationships/tags" Target="../tags/tag836.xml"/><Relationship Id="rId38" Type="http://schemas.openxmlformats.org/officeDocument/2006/relationships/tags" Target="../tags/tag835.xml"/><Relationship Id="rId37" Type="http://schemas.openxmlformats.org/officeDocument/2006/relationships/tags" Target="../tags/tag834.xml"/><Relationship Id="rId36" Type="http://schemas.openxmlformats.org/officeDocument/2006/relationships/tags" Target="../tags/tag833.xml"/><Relationship Id="rId35" Type="http://schemas.openxmlformats.org/officeDocument/2006/relationships/tags" Target="../tags/tag832.xml"/><Relationship Id="rId34" Type="http://schemas.openxmlformats.org/officeDocument/2006/relationships/tags" Target="../tags/tag831.xml"/><Relationship Id="rId33" Type="http://schemas.openxmlformats.org/officeDocument/2006/relationships/tags" Target="../tags/tag830.xml"/><Relationship Id="rId32" Type="http://schemas.openxmlformats.org/officeDocument/2006/relationships/tags" Target="../tags/tag829.xml"/><Relationship Id="rId31" Type="http://schemas.openxmlformats.org/officeDocument/2006/relationships/tags" Target="../tags/tag828.xml"/><Relationship Id="rId30" Type="http://schemas.openxmlformats.org/officeDocument/2006/relationships/tags" Target="../tags/tag827.xml"/><Relationship Id="rId3" Type="http://schemas.openxmlformats.org/officeDocument/2006/relationships/image" Target="../media/image3.png"/><Relationship Id="rId29" Type="http://schemas.openxmlformats.org/officeDocument/2006/relationships/tags" Target="../tags/tag826.xml"/><Relationship Id="rId28" Type="http://schemas.openxmlformats.org/officeDocument/2006/relationships/tags" Target="../tags/tag825.xml"/><Relationship Id="rId27" Type="http://schemas.openxmlformats.org/officeDocument/2006/relationships/tags" Target="../tags/tag824.xml"/><Relationship Id="rId26" Type="http://schemas.openxmlformats.org/officeDocument/2006/relationships/tags" Target="../tags/tag823.xml"/><Relationship Id="rId25" Type="http://schemas.openxmlformats.org/officeDocument/2006/relationships/tags" Target="../tags/tag822.xml"/><Relationship Id="rId24" Type="http://schemas.openxmlformats.org/officeDocument/2006/relationships/tags" Target="../tags/tag821.xml"/><Relationship Id="rId23" Type="http://schemas.openxmlformats.org/officeDocument/2006/relationships/tags" Target="../tags/tag820.xml"/><Relationship Id="rId22" Type="http://schemas.openxmlformats.org/officeDocument/2006/relationships/tags" Target="../tags/tag819.xml"/><Relationship Id="rId21" Type="http://schemas.openxmlformats.org/officeDocument/2006/relationships/tags" Target="../tags/tag818.xml"/><Relationship Id="rId20" Type="http://schemas.openxmlformats.org/officeDocument/2006/relationships/tags" Target="../tags/tag817.xml"/><Relationship Id="rId2" Type="http://schemas.openxmlformats.org/officeDocument/2006/relationships/tags" Target="../tags/tag801.xml"/><Relationship Id="rId19" Type="http://schemas.openxmlformats.org/officeDocument/2006/relationships/tags" Target="../tags/tag816.xml"/><Relationship Id="rId18" Type="http://schemas.openxmlformats.org/officeDocument/2006/relationships/tags" Target="../tags/tag815.xml"/><Relationship Id="rId17" Type="http://schemas.openxmlformats.org/officeDocument/2006/relationships/tags" Target="../tags/tag814.xml"/><Relationship Id="rId16" Type="http://schemas.openxmlformats.org/officeDocument/2006/relationships/tags" Target="../tags/tag813.xml"/><Relationship Id="rId15" Type="http://schemas.openxmlformats.org/officeDocument/2006/relationships/tags" Target="../tags/tag812.xml"/><Relationship Id="rId14" Type="http://schemas.openxmlformats.org/officeDocument/2006/relationships/tags" Target="../tags/tag811.xml"/><Relationship Id="rId13" Type="http://schemas.openxmlformats.org/officeDocument/2006/relationships/tags" Target="../tags/tag810.xml"/><Relationship Id="rId12" Type="http://schemas.openxmlformats.org/officeDocument/2006/relationships/tags" Target="../tags/tag809.xml"/><Relationship Id="rId11" Type="http://schemas.openxmlformats.org/officeDocument/2006/relationships/tags" Target="../tags/tag808.xml"/><Relationship Id="rId10" Type="http://schemas.openxmlformats.org/officeDocument/2006/relationships/tags" Target="../tags/tag807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854.xml"/><Relationship Id="rId8" Type="http://schemas.openxmlformats.org/officeDocument/2006/relationships/tags" Target="../tags/tag853.xml"/><Relationship Id="rId7" Type="http://schemas.openxmlformats.org/officeDocument/2006/relationships/tags" Target="../tags/tag852.xml"/><Relationship Id="rId67" Type="http://schemas.openxmlformats.org/officeDocument/2006/relationships/tags" Target="../tags/tag912.xml"/><Relationship Id="rId66" Type="http://schemas.openxmlformats.org/officeDocument/2006/relationships/tags" Target="../tags/tag911.xml"/><Relationship Id="rId65" Type="http://schemas.openxmlformats.org/officeDocument/2006/relationships/tags" Target="../tags/tag910.xml"/><Relationship Id="rId64" Type="http://schemas.openxmlformats.org/officeDocument/2006/relationships/tags" Target="../tags/tag909.xml"/><Relationship Id="rId63" Type="http://schemas.openxmlformats.org/officeDocument/2006/relationships/tags" Target="../tags/tag908.xml"/><Relationship Id="rId62" Type="http://schemas.openxmlformats.org/officeDocument/2006/relationships/tags" Target="../tags/tag907.xml"/><Relationship Id="rId61" Type="http://schemas.openxmlformats.org/officeDocument/2006/relationships/tags" Target="../tags/tag906.xml"/><Relationship Id="rId60" Type="http://schemas.openxmlformats.org/officeDocument/2006/relationships/tags" Target="../tags/tag905.xml"/><Relationship Id="rId6" Type="http://schemas.openxmlformats.org/officeDocument/2006/relationships/tags" Target="../tags/tag851.xml"/><Relationship Id="rId59" Type="http://schemas.openxmlformats.org/officeDocument/2006/relationships/tags" Target="../tags/tag904.xml"/><Relationship Id="rId58" Type="http://schemas.openxmlformats.org/officeDocument/2006/relationships/tags" Target="../tags/tag903.xml"/><Relationship Id="rId57" Type="http://schemas.openxmlformats.org/officeDocument/2006/relationships/tags" Target="../tags/tag902.xml"/><Relationship Id="rId56" Type="http://schemas.openxmlformats.org/officeDocument/2006/relationships/tags" Target="../tags/tag901.xml"/><Relationship Id="rId55" Type="http://schemas.openxmlformats.org/officeDocument/2006/relationships/tags" Target="../tags/tag900.xml"/><Relationship Id="rId54" Type="http://schemas.openxmlformats.org/officeDocument/2006/relationships/tags" Target="../tags/tag899.xml"/><Relationship Id="rId53" Type="http://schemas.openxmlformats.org/officeDocument/2006/relationships/tags" Target="../tags/tag898.xml"/><Relationship Id="rId52" Type="http://schemas.openxmlformats.org/officeDocument/2006/relationships/tags" Target="../tags/tag897.xml"/><Relationship Id="rId51" Type="http://schemas.openxmlformats.org/officeDocument/2006/relationships/tags" Target="../tags/tag896.xml"/><Relationship Id="rId50" Type="http://schemas.openxmlformats.org/officeDocument/2006/relationships/tags" Target="../tags/tag895.xml"/><Relationship Id="rId5" Type="http://schemas.openxmlformats.org/officeDocument/2006/relationships/tags" Target="../tags/tag850.xml"/><Relationship Id="rId49" Type="http://schemas.openxmlformats.org/officeDocument/2006/relationships/tags" Target="../tags/tag894.xml"/><Relationship Id="rId48" Type="http://schemas.openxmlformats.org/officeDocument/2006/relationships/tags" Target="../tags/tag893.xml"/><Relationship Id="rId47" Type="http://schemas.openxmlformats.org/officeDocument/2006/relationships/tags" Target="../tags/tag892.xml"/><Relationship Id="rId46" Type="http://schemas.openxmlformats.org/officeDocument/2006/relationships/tags" Target="../tags/tag891.xml"/><Relationship Id="rId45" Type="http://schemas.openxmlformats.org/officeDocument/2006/relationships/tags" Target="../tags/tag890.xml"/><Relationship Id="rId44" Type="http://schemas.openxmlformats.org/officeDocument/2006/relationships/tags" Target="../tags/tag889.xml"/><Relationship Id="rId43" Type="http://schemas.openxmlformats.org/officeDocument/2006/relationships/tags" Target="../tags/tag888.xml"/><Relationship Id="rId42" Type="http://schemas.openxmlformats.org/officeDocument/2006/relationships/tags" Target="../tags/tag887.xml"/><Relationship Id="rId41" Type="http://schemas.openxmlformats.org/officeDocument/2006/relationships/tags" Target="../tags/tag886.xml"/><Relationship Id="rId40" Type="http://schemas.openxmlformats.org/officeDocument/2006/relationships/tags" Target="../tags/tag885.xml"/><Relationship Id="rId4" Type="http://schemas.openxmlformats.org/officeDocument/2006/relationships/image" Target="../media/image2.svg"/><Relationship Id="rId39" Type="http://schemas.openxmlformats.org/officeDocument/2006/relationships/tags" Target="../tags/tag884.xml"/><Relationship Id="rId38" Type="http://schemas.openxmlformats.org/officeDocument/2006/relationships/tags" Target="../tags/tag883.xml"/><Relationship Id="rId37" Type="http://schemas.openxmlformats.org/officeDocument/2006/relationships/tags" Target="../tags/tag882.xml"/><Relationship Id="rId36" Type="http://schemas.openxmlformats.org/officeDocument/2006/relationships/tags" Target="../tags/tag881.xml"/><Relationship Id="rId35" Type="http://schemas.openxmlformats.org/officeDocument/2006/relationships/tags" Target="../tags/tag880.xml"/><Relationship Id="rId34" Type="http://schemas.openxmlformats.org/officeDocument/2006/relationships/tags" Target="../tags/tag879.xml"/><Relationship Id="rId33" Type="http://schemas.openxmlformats.org/officeDocument/2006/relationships/tags" Target="../tags/tag878.xml"/><Relationship Id="rId32" Type="http://schemas.openxmlformats.org/officeDocument/2006/relationships/tags" Target="../tags/tag877.xml"/><Relationship Id="rId31" Type="http://schemas.openxmlformats.org/officeDocument/2006/relationships/tags" Target="../tags/tag876.xml"/><Relationship Id="rId30" Type="http://schemas.openxmlformats.org/officeDocument/2006/relationships/tags" Target="../tags/tag875.xml"/><Relationship Id="rId3" Type="http://schemas.openxmlformats.org/officeDocument/2006/relationships/image" Target="../media/image1.png"/><Relationship Id="rId29" Type="http://schemas.openxmlformats.org/officeDocument/2006/relationships/tags" Target="../tags/tag874.xml"/><Relationship Id="rId28" Type="http://schemas.openxmlformats.org/officeDocument/2006/relationships/tags" Target="../tags/tag873.xml"/><Relationship Id="rId27" Type="http://schemas.openxmlformats.org/officeDocument/2006/relationships/tags" Target="../tags/tag872.xml"/><Relationship Id="rId26" Type="http://schemas.openxmlformats.org/officeDocument/2006/relationships/tags" Target="../tags/tag871.xml"/><Relationship Id="rId25" Type="http://schemas.openxmlformats.org/officeDocument/2006/relationships/tags" Target="../tags/tag870.xml"/><Relationship Id="rId24" Type="http://schemas.openxmlformats.org/officeDocument/2006/relationships/tags" Target="../tags/tag869.xml"/><Relationship Id="rId23" Type="http://schemas.openxmlformats.org/officeDocument/2006/relationships/tags" Target="../tags/tag868.xml"/><Relationship Id="rId22" Type="http://schemas.openxmlformats.org/officeDocument/2006/relationships/tags" Target="../tags/tag867.xml"/><Relationship Id="rId21" Type="http://schemas.openxmlformats.org/officeDocument/2006/relationships/tags" Target="../tags/tag866.xml"/><Relationship Id="rId20" Type="http://schemas.openxmlformats.org/officeDocument/2006/relationships/tags" Target="../tags/tag865.xml"/><Relationship Id="rId2" Type="http://schemas.openxmlformats.org/officeDocument/2006/relationships/tags" Target="../tags/tag849.xml"/><Relationship Id="rId19" Type="http://schemas.openxmlformats.org/officeDocument/2006/relationships/tags" Target="../tags/tag864.xml"/><Relationship Id="rId18" Type="http://schemas.openxmlformats.org/officeDocument/2006/relationships/tags" Target="../tags/tag863.xml"/><Relationship Id="rId17" Type="http://schemas.openxmlformats.org/officeDocument/2006/relationships/tags" Target="../tags/tag862.xml"/><Relationship Id="rId16" Type="http://schemas.openxmlformats.org/officeDocument/2006/relationships/tags" Target="../tags/tag861.xml"/><Relationship Id="rId15" Type="http://schemas.openxmlformats.org/officeDocument/2006/relationships/tags" Target="../tags/tag860.xml"/><Relationship Id="rId14" Type="http://schemas.openxmlformats.org/officeDocument/2006/relationships/tags" Target="../tags/tag859.xml"/><Relationship Id="rId13" Type="http://schemas.openxmlformats.org/officeDocument/2006/relationships/tags" Target="../tags/tag858.xml"/><Relationship Id="rId12" Type="http://schemas.openxmlformats.org/officeDocument/2006/relationships/tags" Target="../tags/tag857.xml"/><Relationship Id="rId11" Type="http://schemas.openxmlformats.org/officeDocument/2006/relationships/tags" Target="../tags/tag856.xml"/><Relationship Id="rId10" Type="http://schemas.openxmlformats.org/officeDocument/2006/relationships/tags" Target="../tags/tag855.xm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6" Type="http://schemas.openxmlformats.org/officeDocument/2006/relationships/tags" Target="../tags/tag917.xml"/><Relationship Id="rId5" Type="http://schemas.openxmlformats.org/officeDocument/2006/relationships/tags" Target="../tags/tag916.xml"/><Relationship Id="rId4" Type="http://schemas.openxmlformats.org/officeDocument/2006/relationships/tags" Target="../tags/tag915.xml"/><Relationship Id="rId3" Type="http://schemas.openxmlformats.org/officeDocument/2006/relationships/tags" Target="../tags/tag914.xml"/><Relationship Id="rId2" Type="http://schemas.openxmlformats.org/officeDocument/2006/relationships/tags" Target="../tags/tag913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925.xml"/><Relationship Id="rId8" Type="http://schemas.openxmlformats.org/officeDocument/2006/relationships/tags" Target="../tags/tag924.xml"/><Relationship Id="rId7" Type="http://schemas.openxmlformats.org/officeDocument/2006/relationships/tags" Target="../tags/tag923.xml"/><Relationship Id="rId6" Type="http://schemas.openxmlformats.org/officeDocument/2006/relationships/tags" Target="../tags/tag922.xml"/><Relationship Id="rId5" Type="http://schemas.openxmlformats.org/officeDocument/2006/relationships/tags" Target="../tags/tag921.xml"/><Relationship Id="rId4" Type="http://schemas.openxmlformats.org/officeDocument/2006/relationships/tags" Target="../tags/tag920.xml"/><Relationship Id="rId33" Type="http://schemas.openxmlformats.org/officeDocument/2006/relationships/tags" Target="../tags/tag949.xml"/><Relationship Id="rId32" Type="http://schemas.openxmlformats.org/officeDocument/2006/relationships/tags" Target="../tags/tag948.xml"/><Relationship Id="rId31" Type="http://schemas.openxmlformats.org/officeDocument/2006/relationships/tags" Target="../tags/tag947.xml"/><Relationship Id="rId30" Type="http://schemas.openxmlformats.org/officeDocument/2006/relationships/tags" Target="../tags/tag946.xml"/><Relationship Id="rId3" Type="http://schemas.openxmlformats.org/officeDocument/2006/relationships/tags" Target="../tags/tag919.xml"/><Relationship Id="rId29" Type="http://schemas.openxmlformats.org/officeDocument/2006/relationships/tags" Target="../tags/tag945.xml"/><Relationship Id="rId28" Type="http://schemas.openxmlformats.org/officeDocument/2006/relationships/tags" Target="../tags/tag944.xml"/><Relationship Id="rId27" Type="http://schemas.openxmlformats.org/officeDocument/2006/relationships/tags" Target="../tags/tag943.xml"/><Relationship Id="rId26" Type="http://schemas.openxmlformats.org/officeDocument/2006/relationships/tags" Target="../tags/tag942.xml"/><Relationship Id="rId25" Type="http://schemas.openxmlformats.org/officeDocument/2006/relationships/tags" Target="../tags/tag941.xml"/><Relationship Id="rId24" Type="http://schemas.openxmlformats.org/officeDocument/2006/relationships/tags" Target="../tags/tag940.xml"/><Relationship Id="rId23" Type="http://schemas.openxmlformats.org/officeDocument/2006/relationships/tags" Target="../tags/tag939.xml"/><Relationship Id="rId22" Type="http://schemas.openxmlformats.org/officeDocument/2006/relationships/tags" Target="../tags/tag938.xml"/><Relationship Id="rId21" Type="http://schemas.openxmlformats.org/officeDocument/2006/relationships/tags" Target="../tags/tag937.xml"/><Relationship Id="rId20" Type="http://schemas.openxmlformats.org/officeDocument/2006/relationships/tags" Target="../tags/tag936.xml"/><Relationship Id="rId2" Type="http://schemas.openxmlformats.org/officeDocument/2006/relationships/tags" Target="../tags/tag918.xml"/><Relationship Id="rId19" Type="http://schemas.openxmlformats.org/officeDocument/2006/relationships/tags" Target="../tags/tag935.xml"/><Relationship Id="rId18" Type="http://schemas.openxmlformats.org/officeDocument/2006/relationships/tags" Target="../tags/tag934.xml"/><Relationship Id="rId17" Type="http://schemas.openxmlformats.org/officeDocument/2006/relationships/tags" Target="../tags/tag933.xml"/><Relationship Id="rId16" Type="http://schemas.openxmlformats.org/officeDocument/2006/relationships/tags" Target="../tags/tag932.xml"/><Relationship Id="rId15" Type="http://schemas.openxmlformats.org/officeDocument/2006/relationships/tags" Target="../tags/tag931.xml"/><Relationship Id="rId14" Type="http://schemas.openxmlformats.org/officeDocument/2006/relationships/tags" Target="../tags/tag930.xml"/><Relationship Id="rId13" Type="http://schemas.openxmlformats.org/officeDocument/2006/relationships/tags" Target="../tags/tag929.xml"/><Relationship Id="rId12" Type="http://schemas.openxmlformats.org/officeDocument/2006/relationships/tags" Target="../tags/tag928.xml"/><Relationship Id="rId11" Type="http://schemas.openxmlformats.org/officeDocument/2006/relationships/tags" Target="../tags/tag927.xml"/><Relationship Id="rId10" Type="http://schemas.openxmlformats.org/officeDocument/2006/relationships/tags" Target="../tags/tag926.xml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957.xml"/><Relationship Id="rId8" Type="http://schemas.openxmlformats.org/officeDocument/2006/relationships/tags" Target="../tags/tag956.xml"/><Relationship Id="rId7" Type="http://schemas.openxmlformats.org/officeDocument/2006/relationships/tags" Target="../tags/tag955.xml"/><Relationship Id="rId6" Type="http://schemas.openxmlformats.org/officeDocument/2006/relationships/tags" Target="../tags/tag954.xml"/><Relationship Id="rId5" Type="http://schemas.openxmlformats.org/officeDocument/2006/relationships/tags" Target="../tags/tag953.xml"/><Relationship Id="rId4" Type="http://schemas.openxmlformats.org/officeDocument/2006/relationships/tags" Target="../tags/tag952.xml"/><Relationship Id="rId34" Type="http://schemas.openxmlformats.org/officeDocument/2006/relationships/tags" Target="../tags/tag982.xml"/><Relationship Id="rId33" Type="http://schemas.openxmlformats.org/officeDocument/2006/relationships/tags" Target="../tags/tag981.xml"/><Relationship Id="rId32" Type="http://schemas.openxmlformats.org/officeDocument/2006/relationships/tags" Target="../tags/tag980.xml"/><Relationship Id="rId31" Type="http://schemas.openxmlformats.org/officeDocument/2006/relationships/tags" Target="../tags/tag979.xml"/><Relationship Id="rId30" Type="http://schemas.openxmlformats.org/officeDocument/2006/relationships/tags" Target="../tags/tag978.xml"/><Relationship Id="rId3" Type="http://schemas.openxmlformats.org/officeDocument/2006/relationships/tags" Target="../tags/tag951.xml"/><Relationship Id="rId29" Type="http://schemas.openxmlformats.org/officeDocument/2006/relationships/tags" Target="../tags/tag977.xml"/><Relationship Id="rId28" Type="http://schemas.openxmlformats.org/officeDocument/2006/relationships/tags" Target="../tags/tag976.xml"/><Relationship Id="rId27" Type="http://schemas.openxmlformats.org/officeDocument/2006/relationships/tags" Target="../tags/tag975.xml"/><Relationship Id="rId26" Type="http://schemas.openxmlformats.org/officeDocument/2006/relationships/tags" Target="../tags/tag974.xml"/><Relationship Id="rId25" Type="http://schemas.openxmlformats.org/officeDocument/2006/relationships/tags" Target="../tags/tag973.xml"/><Relationship Id="rId24" Type="http://schemas.openxmlformats.org/officeDocument/2006/relationships/tags" Target="../tags/tag972.xml"/><Relationship Id="rId23" Type="http://schemas.openxmlformats.org/officeDocument/2006/relationships/tags" Target="../tags/tag971.xml"/><Relationship Id="rId22" Type="http://schemas.openxmlformats.org/officeDocument/2006/relationships/tags" Target="../tags/tag970.xml"/><Relationship Id="rId21" Type="http://schemas.openxmlformats.org/officeDocument/2006/relationships/tags" Target="../tags/tag969.xml"/><Relationship Id="rId20" Type="http://schemas.openxmlformats.org/officeDocument/2006/relationships/tags" Target="../tags/tag968.xml"/><Relationship Id="rId2" Type="http://schemas.openxmlformats.org/officeDocument/2006/relationships/tags" Target="../tags/tag950.xml"/><Relationship Id="rId19" Type="http://schemas.openxmlformats.org/officeDocument/2006/relationships/tags" Target="../tags/tag967.xml"/><Relationship Id="rId18" Type="http://schemas.openxmlformats.org/officeDocument/2006/relationships/tags" Target="../tags/tag966.xml"/><Relationship Id="rId17" Type="http://schemas.openxmlformats.org/officeDocument/2006/relationships/tags" Target="../tags/tag965.xml"/><Relationship Id="rId16" Type="http://schemas.openxmlformats.org/officeDocument/2006/relationships/tags" Target="../tags/tag964.xml"/><Relationship Id="rId15" Type="http://schemas.openxmlformats.org/officeDocument/2006/relationships/tags" Target="../tags/tag963.xml"/><Relationship Id="rId14" Type="http://schemas.openxmlformats.org/officeDocument/2006/relationships/tags" Target="../tags/tag962.xml"/><Relationship Id="rId13" Type="http://schemas.openxmlformats.org/officeDocument/2006/relationships/tags" Target="../tags/tag961.xml"/><Relationship Id="rId12" Type="http://schemas.openxmlformats.org/officeDocument/2006/relationships/tags" Target="../tags/tag960.xml"/><Relationship Id="rId11" Type="http://schemas.openxmlformats.org/officeDocument/2006/relationships/tags" Target="../tags/tag959.xml"/><Relationship Id="rId10" Type="http://schemas.openxmlformats.org/officeDocument/2006/relationships/tags" Target="../tags/tag958.xml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988.xml"/><Relationship Id="rId6" Type="http://schemas.openxmlformats.org/officeDocument/2006/relationships/tags" Target="../tags/tag987.xml"/><Relationship Id="rId5" Type="http://schemas.openxmlformats.org/officeDocument/2006/relationships/tags" Target="../tags/tag986.xml"/><Relationship Id="rId4" Type="http://schemas.openxmlformats.org/officeDocument/2006/relationships/tags" Target="../tags/tag985.xml"/><Relationship Id="rId3" Type="http://schemas.openxmlformats.org/officeDocument/2006/relationships/tags" Target="../tags/tag984.xml"/><Relationship Id="rId2" Type="http://schemas.openxmlformats.org/officeDocument/2006/relationships/tags" Target="../tags/tag983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996.xml"/><Relationship Id="rId8" Type="http://schemas.openxmlformats.org/officeDocument/2006/relationships/tags" Target="../tags/tag995.xml"/><Relationship Id="rId7" Type="http://schemas.openxmlformats.org/officeDocument/2006/relationships/tags" Target="../tags/tag994.xml"/><Relationship Id="rId6" Type="http://schemas.openxmlformats.org/officeDocument/2006/relationships/tags" Target="../tags/tag993.xml"/><Relationship Id="rId5" Type="http://schemas.openxmlformats.org/officeDocument/2006/relationships/tags" Target="../tags/tag992.xml"/><Relationship Id="rId4" Type="http://schemas.openxmlformats.org/officeDocument/2006/relationships/tags" Target="../tags/tag991.xml"/><Relationship Id="rId3" Type="http://schemas.openxmlformats.org/officeDocument/2006/relationships/tags" Target="../tags/tag990.xml"/><Relationship Id="rId2" Type="http://schemas.openxmlformats.org/officeDocument/2006/relationships/tags" Target="../tags/tag989.xm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1000.xml"/><Relationship Id="rId4" Type="http://schemas.openxmlformats.org/officeDocument/2006/relationships/tags" Target="../tags/tag999.xml"/><Relationship Id="rId3" Type="http://schemas.openxmlformats.org/officeDocument/2006/relationships/tags" Target="../tags/tag998.xml"/><Relationship Id="rId2" Type="http://schemas.openxmlformats.org/officeDocument/2006/relationships/tags" Target="../tags/tag997.xml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tags" Target="../tags/tag1003.xml"/><Relationship Id="rId3" Type="http://schemas.openxmlformats.org/officeDocument/2006/relationships/tags" Target="../tags/tag1002.xml"/><Relationship Id="rId2" Type="http://schemas.openxmlformats.org/officeDocument/2006/relationships/tags" Target="../tags/tag1001.xml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1007.xml"/><Relationship Id="rId4" Type="http://schemas.openxmlformats.org/officeDocument/2006/relationships/tags" Target="../tags/tag1006.xml"/><Relationship Id="rId3" Type="http://schemas.openxmlformats.org/officeDocument/2006/relationships/tags" Target="../tags/tag1005.xml"/><Relationship Id="rId2" Type="http://schemas.openxmlformats.org/officeDocument/2006/relationships/tags" Target="../tags/tag1004.xml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1012.xml"/><Relationship Id="rId5" Type="http://schemas.openxmlformats.org/officeDocument/2006/relationships/tags" Target="../tags/tag1011.xml"/><Relationship Id="rId4" Type="http://schemas.openxmlformats.org/officeDocument/2006/relationships/tags" Target="../tags/tag1010.xml"/><Relationship Id="rId3" Type="http://schemas.openxmlformats.org/officeDocument/2006/relationships/tags" Target="../tags/tag1009.xml"/><Relationship Id="rId2" Type="http://schemas.openxmlformats.org/officeDocument/2006/relationships/tags" Target="../tags/tag1008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1018.xml"/><Relationship Id="rId8" Type="http://schemas.openxmlformats.org/officeDocument/2006/relationships/tags" Target="../tags/tag1017.xml"/><Relationship Id="rId7" Type="http://schemas.openxmlformats.org/officeDocument/2006/relationships/tags" Target="../tags/tag1016.xml"/><Relationship Id="rId6" Type="http://schemas.openxmlformats.org/officeDocument/2006/relationships/tags" Target="../tags/tag1015.xml"/><Relationship Id="rId5" Type="http://schemas.openxmlformats.org/officeDocument/2006/relationships/tags" Target="../tags/tag1014.xml"/><Relationship Id="rId40" Type="http://schemas.openxmlformats.org/officeDocument/2006/relationships/tags" Target="../tags/tag1049.xml"/><Relationship Id="rId4" Type="http://schemas.openxmlformats.org/officeDocument/2006/relationships/image" Target="../media/image4.svg"/><Relationship Id="rId39" Type="http://schemas.openxmlformats.org/officeDocument/2006/relationships/tags" Target="../tags/tag1048.xml"/><Relationship Id="rId38" Type="http://schemas.openxmlformats.org/officeDocument/2006/relationships/tags" Target="../tags/tag1047.xml"/><Relationship Id="rId37" Type="http://schemas.openxmlformats.org/officeDocument/2006/relationships/tags" Target="../tags/tag1046.xml"/><Relationship Id="rId36" Type="http://schemas.openxmlformats.org/officeDocument/2006/relationships/tags" Target="../tags/tag1045.xml"/><Relationship Id="rId35" Type="http://schemas.openxmlformats.org/officeDocument/2006/relationships/tags" Target="../tags/tag1044.xml"/><Relationship Id="rId34" Type="http://schemas.openxmlformats.org/officeDocument/2006/relationships/tags" Target="../tags/tag1043.xml"/><Relationship Id="rId33" Type="http://schemas.openxmlformats.org/officeDocument/2006/relationships/tags" Target="../tags/tag1042.xml"/><Relationship Id="rId32" Type="http://schemas.openxmlformats.org/officeDocument/2006/relationships/tags" Target="../tags/tag1041.xml"/><Relationship Id="rId31" Type="http://schemas.openxmlformats.org/officeDocument/2006/relationships/tags" Target="../tags/tag1040.xml"/><Relationship Id="rId30" Type="http://schemas.openxmlformats.org/officeDocument/2006/relationships/tags" Target="../tags/tag1039.xml"/><Relationship Id="rId3" Type="http://schemas.openxmlformats.org/officeDocument/2006/relationships/image" Target="../media/image3.png"/><Relationship Id="rId29" Type="http://schemas.openxmlformats.org/officeDocument/2006/relationships/tags" Target="../tags/tag1038.xml"/><Relationship Id="rId28" Type="http://schemas.openxmlformats.org/officeDocument/2006/relationships/tags" Target="../tags/tag1037.xml"/><Relationship Id="rId27" Type="http://schemas.openxmlformats.org/officeDocument/2006/relationships/tags" Target="../tags/tag1036.xml"/><Relationship Id="rId26" Type="http://schemas.openxmlformats.org/officeDocument/2006/relationships/tags" Target="../tags/tag1035.xml"/><Relationship Id="rId25" Type="http://schemas.openxmlformats.org/officeDocument/2006/relationships/tags" Target="../tags/tag1034.xml"/><Relationship Id="rId24" Type="http://schemas.openxmlformats.org/officeDocument/2006/relationships/tags" Target="../tags/tag1033.xml"/><Relationship Id="rId23" Type="http://schemas.openxmlformats.org/officeDocument/2006/relationships/tags" Target="../tags/tag1032.xml"/><Relationship Id="rId22" Type="http://schemas.openxmlformats.org/officeDocument/2006/relationships/tags" Target="../tags/tag1031.xml"/><Relationship Id="rId21" Type="http://schemas.openxmlformats.org/officeDocument/2006/relationships/tags" Target="../tags/tag1030.xml"/><Relationship Id="rId20" Type="http://schemas.openxmlformats.org/officeDocument/2006/relationships/tags" Target="../tags/tag1029.xml"/><Relationship Id="rId2" Type="http://schemas.openxmlformats.org/officeDocument/2006/relationships/tags" Target="../tags/tag1013.xml"/><Relationship Id="rId19" Type="http://schemas.openxmlformats.org/officeDocument/2006/relationships/tags" Target="../tags/tag1028.xml"/><Relationship Id="rId18" Type="http://schemas.openxmlformats.org/officeDocument/2006/relationships/tags" Target="../tags/tag1027.xml"/><Relationship Id="rId17" Type="http://schemas.openxmlformats.org/officeDocument/2006/relationships/tags" Target="../tags/tag1026.xml"/><Relationship Id="rId16" Type="http://schemas.openxmlformats.org/officeDocument/2006/relationships/tags" Target="../tags/tag1025.xml"/><Relationship Id="rId15" Type="http://schemas.openxmlformats.org/officeDocument/2006/relationships/tags" Target="../tags/tag1024.xml"/><Relationship Id="rId14" Type="http://schemas.openxmlformats.org/officeDocument/2006/relationships/tags" Target="../tags/tag1023.xml"/><Relationship Id="rId13" Type="http://schemas.openxmlformats.org/officeDocument/2006/relationships/tags" Target="../tags/tag1022.xml"/><Relationship Id="rId12" Type="http://schemas.openxmlformats.org/officeDocument/2006/relationships/tags" Target="../tags/tag1021.xml"/><Relationship Id="rId11" Type="http://schemas.openxmlformats.org/officeDocument/2006/relationships/tags" Target="../tags/tag1020.xml"/><Relationship Id="rId10" Type="http://schemas.openxmlformats.org/officeDocument/2006/relationships/tags" Target="../tags/tag1019.xm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783997"/>
            <a:ext cx="1515695" cy="568385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1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1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1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1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670923"/>
            <a:ext cx="1003935" cy="1506379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881000"/>
            <a:ext cx="10515600" cy="135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95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813538"/>
            <a:ext cx="10515600" cy="6501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>
          <a:xfrm>
            <a:off x="695960" y="6401991"/>
            <a:ext cx="2743200" cy="273844"/>
          </a:xfrm>
        </p:spPr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>
          <a:xfrm>
            <a:off x="4038600" y="6401991"/>
            <a:ext cx="4114800" cy="273844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401991"/>
            <a:ext cx="2743200" cy="273844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649170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1" y="3931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89198"/>
            <a:ext cx="2880000" cy="378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68000"/>
            <a:ext cx="10515600" cy="648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52444"/>
            <a:ext cx="10799088" cy="304165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692831"/>
            <a:ext cx="1092200" cy="1637824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3" y="1445896"/>
            <a:ext cx="7756959" cy="207269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95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1" y="3931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68797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857250"/>
            <a:ext cx="1888015" cy="2285335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57531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568854"/>
            <a:ext cx="1886803" cy="1433801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129474"/>
            <a:ext cx="1161701" cy="871276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374200"/>
            <a:ext cx="1515695" cy="568385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1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1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1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1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14859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5608219"/>
            <a:ext cx="1046117" cy="39229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922145"/>
            <a:ext cx="1003935" cy="1506379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2099250"/>
            <a:ext cx="10515600" cy="135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636140"/>
            <a:ext cx="10515600" cy="6501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5624513"/>
            <a:ext cx="2743200" cy="273844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296878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1" y="11048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1101899"/>
            <a:ext cx="2880000" cy="378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1469195"/>
            <a:ext cx="3010487" cy="4299440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1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1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1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1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1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1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1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1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4978055"/>
            <a:ext cx="1308968" cy="1022695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5677490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4975738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556826"/>
            <a:ext cx="2034412" cy="2016598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1469619"/>
            <a:ext cx="2843964" cy="4298593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1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1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1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1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334423"/>
            <a:ext cx="1343383" cy="66680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57531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5" y="5677175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9" y="1382751"/>
            <a:ext cx="6603643" cy="374402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777490"/>
            <a:ext cx="1632479" cy="1402205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833563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33563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1127250"/>
            <a:ext cx="10515600" cy="648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833563"/>
            <a:ext cx="5323840" cy="308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2263574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833563"/>
            <a:ext cx="5323840" cy="308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263574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450000"/>
            <a:ext cx="10800000" cy="540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95960" y="1910952"/>
            <a:ext cx="10800000" cy="36552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127284"/>
            <a:ext cx="10801985" cy="436340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1127250"/>
            <a:ext cx="10515600" cy="648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833563"/>
            <a:ext cx="10799088" cy="304165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857250"/>
            <a:ext cx="1888015" cy="2285335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57531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4791551"/>
            <a:ext cx="1585595" cy="1205389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922145"/>
            <a:ext cx="1092200" cy="1637824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129474"/>
            <a:ext cx="1161701" cy="871276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14859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5608219"/>
            <a:ext cx="1046117" cy="39229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3" y="1682585"/>
            <a:ext cx="7756959" cy="207269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5624513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1" y="11048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011598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783997"/>
            <a:ext cx="1515695" cy="568385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1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1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1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1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670923"/>
            <a:ext cx="1003935" cy="1506379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881000"/>
            <a:ext cx="10515600" cy="135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95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813538"/>
            <a:ext cx="10515600" cy="6501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>
          <a:xfrm>
            <a:off x="695960" y="6401991"/>
            <a:ext cx="2743200" cy="273844"/>
          </a:xfrm>
        </p:spPr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>
          <a:xfrm>
            <a:off x="4038600" y="6401991"/>
            <a:ext cx="4114800" cy="273844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401991"/>
            <a:ext cx="2743200" cy="273844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649170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1" y="3931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89198"/>
            <a:ext cx="2880000" cy="378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450000"/>
            <a:ext cx="10800000" cy="540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95960" y="1910952"/>
            <a:ext cx="10800000" cy="36552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1532499"/>
            <a:ext cx="3010487" cy="4299440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1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89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1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89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1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89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1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89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602201"/>
            <a:ext cx="2034412" cy="2016598"/>
          </a:xfrm>
        </p:spPr>
        <p:txBody>
          <a:bodyPr anchor="ctr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1532924"/>
            <a:ext cx="2843964" cy="4298593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1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1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1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1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3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5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7" y="1324673"/>
            <a:ext cx="6603643" cy="3744029"/>
          </a:xfrm>
        </p:spPr>
        <p:txBody>
          <a:bodyPr anchor="ctr">
            <a:normAutofit/>
          </a:bodyPr>
          <a:lstStyle>
            <a:lvl1pPr algn="l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794021"/>
            <a:ext cx="1632479" cy="1402205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450000"/>
            <a:ext cx="10800000" cy="540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911231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911231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68000"/>
            <a:ext cx="10515600" cy="648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911033"/>
            <a:ext cx="5323840" cy="3084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2341044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911033"/>
            <a:ext cx="5323840" cy="3084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341044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450000"/>
            <a:ext cx="10800000" cy="540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1532499"/>
            <a:ext cx="3010487" cy="4299440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1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89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1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89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1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89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1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89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602201"/>
            <a:ext cx="2034412" cy="2016598"/>
          </a:xfrm>
        </p:spPr>
        <p:txBody>
          <a:bodyPr anchor="ctr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087279"/>
            <a:ext cx="10801985" cy="436340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68000"/>
            <a:ext cx="10515600" cy="648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52444"/>
            <a:ext cx="10799088" cy="304165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692831"/>
            <a:ext cx="1092200" cy="1637824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3" y="1445896"/>
            <a:ext cx="7756959" cy="207269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95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1" y="3931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68797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783997"/>
            <a:ext cx="1515695" cy="568385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1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41840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1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450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1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7168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1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98355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670923"/>
            <a:ext cx="1003935" cy="1506379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881000"/>
            <a:ext cx="10515600" cy="135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95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813538"/>
            <a:ext cx="10515600" cy="6501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>
          <a:xfrm>
            <a:off x="695960" y="6401991"/>
            <a:ext cx="2743200" cy="273844"/>
          </a:xfrm>
        </p:spPr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>
          <a:xfrm>
            <a:off x="4038600" y="6401991"/>
            <a:ext cx="4114800" cy="273844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401991"/>
            <a:ext cx="2743200" cy="273844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649170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1" y="3931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89198"/>
            <a:ext cx="2880000" cy="378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450000"/>
            <a:ext cx="10800000" cy="540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95960" y="1910952"/>
            <a:ext cx="10800000" cy="36552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1532499"/>
            <a:ext cx="3010487" cy="4299440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1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89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1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89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1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89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1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89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602201"/>
            <a:ext cx="2034412" cy="2016598"/>
          </a:xfrm>
        </p:spPr>
        <p:txBody>
          <a:bodyPr anchor="ctr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1532924"/>
            <a:ext cx="2843964" cy="4298593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1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1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1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1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3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5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7" y="1324673"/>
            <a:ext cx="6603643" cy="3744029"/>
          </a:xfrm>
        </p:spPr>
        <p:txBody>
          <a:bodyPr anchor="ctr">
            <a:normAutofit/>
          </a:bodyPr>
          <a:lstStyle>
            <a:lvl1pPr algn="l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794021"/>
            <a:ext cx="1632479" cy="1402205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450000"/>
            <a:ext cx="10800000" cy="540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911231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911231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68000"/>
            <a:ext cx="10515600" cy="648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911033"/>
            <a:ext cx="5323840" cy="3084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2341044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911033"/>
            <a:ext cx="5323840" cy="3084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341044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1532924"/>
            <a:ext cx="2843964" cy="4298593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1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3835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1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27913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1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953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1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30528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3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5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7" y="1324673"/>
            <a:ext cx="6603643" cy="3744029"/>
          </a:xfrm>
        </p:spPr>
        <p:txBody>
          <a:bodyPr anchor="ctr">
            <a:normAutofit/>
          </a:bodyPr>
          <a:lstStyle>
            <a:lvl1pPr algn="l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794021"/>
            <a:ext cx="1632479" cy="1402205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450000"/>
            <a:ext cx="10800000" cy="540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087279"/>
            <a:ext cx="10801985" cy="436340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68000"/>
            <a:ext cx="10515600" cy="648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52444"/>
            <a:ext cx="10799088" cy="304165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692831"/>
            <a:ext cx="1092200" cy="1637824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1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918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1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851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1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245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1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9128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3" y="1445896"/>
            <a:ext cx="7756959" cy="207269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95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1" y="3931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68797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857250"/>
            <a:ext cx="1888015" cy="2285335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57531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568854"/>
            <a:ext cx="1886803" cy="1433801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129474"/>
            <a:ext cx="1161701" cy="871276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374200"/>
            <a:ext cx="1515695" cy="568385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1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1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1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1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14859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5608219"/>
            <a:ext cx="1046117" cy="39229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922145"/>
            <a:ext cx="1003935" cy="1506379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2099250"/>
            <a:ext cx="10515600" cy="135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636140"/>
            <a:ext cx="10515600" cy="6501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5624513"/>
            <a:ext cx="2743200" cy="273844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296878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1" y="11048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1101899"/>
            <a:ext cx="2880000" cy="378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1469195"/>
            <a:ext cx="3010487" cy="4299440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1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1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1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1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1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1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1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1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4978055"/>
            <a:ext cx="1308968" cy="1022695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5677490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4975738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556826"/>
            <a:ext cx="2034412" cy="2016598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1469619"/>
            <a:ext cx="2843964" cy="4298593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1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477916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1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4996339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1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222558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1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544830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334423"/>
            <a:ext cx="1343383" cy="66680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57531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5" y="5677175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9" y="1382751"/>
            <a:ext cx="6603643" cy="374402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777490"/>
            <a:ext cx="1632479" cy="1402205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833563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33563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450000"/>
            <a:ext cx="10800000" cy="540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911231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911231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1127250"/>
            <a:ext cx="10515600" cy="648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833563"/>
            <a:ext cx="5323840" cy="308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2263574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833563"/>
            <a:ext cx="5323840" cy="308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263574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127284"/>
            <a:ext cx="10801985" cy="436340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1127250"/>
            <a:ext cx="10515600" cy="648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833563"/>
            <a:ext cx="10799088" cy="304165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857250"/>
            <a:ext cx="1888015" cy="2285335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57531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4791551"/>
            <a:ext cx="1585595" cy="1205389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922145"/>
            <a:ext cx="1092200" cy="1637824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129474"/>
            <a:ext cx="1161701" cy="871276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14859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5608219"/>
            <a:ext cx="1046117" cy="39229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3" y="1682585"/>
            <a:ext cx="7756959" cy="207269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5624513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1" y="11048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011598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68000"/>
            <a:ext cx="10515600" cy="648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911033"/>
            <a:ext cx="5323840" cy="3084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2341044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911033"/>
            <a:ext cx="5323840" cy="3084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341044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450000"/>
            <a:ext cx="10800000" cy="540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087279"/>
            <a:ext cx="10801985" cy="436340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401991"/>
            <a:ext cx="2743200" cy="273844"/>
          </a:xfr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401991"/>
            <a:ext cx="41148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401991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212.xml"/><Relationship Id="rId21" Type="http://schemas.openxmlformats.org/officeDocument/2006/relationships/tags" Target="../tags/tag211.xml"/><Relationship Id="rId20" Type="http://schemas.openxmlformats.org/officeDocument/2006/relationships/tags" Target="../tags/tag21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tags" Target="../tags/tag424.xml"/><Relationship Id="rId21" Type="http://schemas.openxmlformats.org/officeDocument/2006/relationships/tags" Target="../tags/tag423.xml"/><Relationship Id="rId20" Type="http://schemas.openxmlformats.org/officeDocument/2006/relationships/tags" Target="../tags/tag42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421.xml"/><Relationship Id="rId18" Type="http://schemas.openxmlformats.org/officeDocument/2006/relationships/tags" Target="../tags/tag420.xml"/><Relationship Id="rId17" Type="http://schemas.openxmlformats.org/officeDocument/2006/relationships/tags" Target="../tags/tag419.xml"/><Relationship Id="rId16" Type="http://schemas.openxmlformats.org/officeDocument/2006/relationships/tags" Target="../tags/tag418.xml"/><Relationship Id="rId15" Type="http://schemas.openxmlformats.org/officeDocument/2006/relationships/tags" Target="../tags/tag417.xml"/><Relationship Id="rId14" Type="http://schemas.openxmlformats.org/officeDocument/2006/relationships/tags" Target="../tags/tag416.xml"/><Relationship Id="rId13" Type="http://schemas.openxmlformats.org/officeDocument/2006/relationships/tags" Target="../tags/tag415.xml"/><Relationship Id="rId12" Type="http://schemas.openxmlformats.org/officeDocument/2006/relationships/tags" Target="../tags/tag41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3" Type="http://schemas.openxmlformats.org/officeDocument/2006/relationships/theme" Target="../theme/theme3.xml"/><Relationship Id="rId22" Type="http://schemas.openxmlformats.org/officeDocument/2006/relationships/tags" Target="../tags/tag636.xml"/><Relationship Id="rId21" Type="http://schemas.openxmlformats.org/officeDocument/2006/relationships/tags" Target="../tags/tag635.xml"/><Relationship Id="rId20" Type="http://schemas.openxmlformats.org/officeDocument/2006/relationships/tags" Target="../tags/tag634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633.xml"/><Relationship Id="rId18" Type="http://schemas.openxmlformats.org/officeDocument/2006/relationships/tags" Target="../tags/tag632.xml"/><Relationship Id="rId17" Type="http://schemas.openxmlformats.org/officeDocument/2006/relationships/tags" Target="../tags/tag631.xml"/><Relationship Id="rId16" Type="http://schemas.openxmlformats.org/officeDocument/2006/relationships/tags" Target="../tags/tag630.xml"/><Relationship Id="rId15" Type="http://schemas.openxmlformats.org/officeDocument/2006/relationships/tags" Target="../tags/tag629.xml"/><Relationship Id="rId14" Type="http://schemas.openxmlformats.org/officeDocument/2006/relationships/tags" Target="../tags/tag628.xml"/><Relationship Id="rId13" Type="http://schemas.openxmlformats.org/officeDocument/2006/relationships/tags" Target="../tags/tag627.xml"/><Relationship Id="rId12" Type="http://schemas.openxmlformats.org/officeDocument/2006/relationships/tags" Target="../tags/tag6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3" Type="http://schemas.openxmlformats.org/officeDocument/2006/relationships/theme" Target="../theme/theme4.xml"/><Relationship Id="rId22" Type="http://schemas.openxmlformats.org/officeDocument/2006/relationships/tags" Target="../tags/tag848.xml"/><Relationship Id="rId21" Type="http://schemas.openxmlformats.org/officeDocument/2006/relationships/tags" Target="../tags/tag847.xml"/><Relationship Id="rId20" Type="http://schemas.openxmlformats.org/officeDocument/2006/relationships/tags" Target="../tags/tag846.xml"/><Relationship Id="rId2" Type="http://schemas.openxmlformats.org/officeDocument/2006/relationships/slideLayout" Target="../slideLayouts/slideLayout35.xml"/><Relationship Id="rId19" Type="http://schemas.openxmlformats.org/officeDocument/2006/relationships/tags" Target="../tags/tag845.xml"/><Relationship Id="rId18" Type="http://schemas.openxmlformats.org/officeDocument/2006/relationships/tags" Target="../tags/tag844.xml"/><Relationship Id="rId17" Type="http://schemas.openxmlformats.org/officeDocument/2006/relationships/tags" Target="../tags/tag843.xml"/><Relationship Id="rId16" Type="http://schemas.openxmlformats.org/officeDocument/2006/relationships/tags" Target="../tags/tag842.xml"/><Relationship Id="rId15" Type="http://schemas.openxmlformats.org/officeDocument/2006/relationships/tags" Target="../tags/tag841.xml"/><Relationship Id="rId14" Type="http://schemas.openxmlformats.org/officeDocument/2006/relationships/tags" Target="../tags/tag840.xml"/><Relationship Id="rId13" Type="http://schemas.openxmlformats.org/officeDocument/2006/relationships/tags" Target="../tags/tag839.xml"/><Relationship Id="rId12" Type="http://schemas.openxmlformats.org/officeDocument/2006/relationships/tags" Target="../tags/tag838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3" Type="http://schemas.openxmlformats.org/officeDocument/2006/relationships/theme" Target="../theme/theme5.xml"/><Relationship Id="rId22" Type="http://schemas.openxmlformats.org/officeDocument/2006/relationships/tags" Target="../tags/tag1060.xml"/><Relationship Id="rId21" Type="http://schemas.openxmlformats.org/officeDocument/2006/relationships/tags" Target="../tags/tag1059.xml"/><Relationship Id="rId20" Type="http://schemas.openxmlformats.org/officeDocument/2006/relationships/tags" Target="../tags/tag1058.xml"/><Relationship Id="rId2" Type="http://schemas.openxmlformats.org/officeDocument/2006/relationships/slideLayout" Target="../slideLayouts/slideLayout46.xml"/><Relationship Id="rId19" Type="http://schemas.openxmlformats.org/officeDocument/2006/relationships/tags" Target="../tags/tag1057.xml"/><Relationship Id="rId18" Type="http://schemas.openxmlformats.org/officeDocument/2006/relationships/tags" Target="../tags/tag1056.xml"/><Relationship Id="rId17" Type="http://schemas.openxmlformats.org/officeDocument/2006/relationships/tags" Target="../tags/tag1055.xml"/><Relationship Id="rId16" Type="http://schemas.openxmlformats.org/officeDocument/2006/relationships/tags" Target="../tags/tag1054.xml"/><Relationship Id="rId15" Type="http://schemas.openxmlformats.org/officeDocument/2006/relationships/tags" Target="../tags/tag1053.xml"/><Relationship Id="rId14" Type="http://schemas.openxmlformats.org/officeDocument/2006/relationships/tags" Target="../tags/tag1052.xml"/><Relationship Id="rId13" Type="http://schemas.openxmlformats.org/officeDocument/2006/relationships/tags" Target="../tags/tag1051.xml"/><Relationship Id="rId12" Type="http://schemas.openxmlformats.org/officeDocument/2006/relationships/tags" Target="../tags/tag1050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1127250"/>
            <a:ext cx="10800000" cy="5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833562"/>
            <a:ext cx="10800000" cy="3655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5624513"/>
            <a:ext cx="411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700023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5499206"/>
            <a:ext cx="1343208" cy="501545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57531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5" y="5676272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5400199"/>
            <a:ext cx="1872615" cy="600551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1127250"/>
            <a:ext cx="10800000" cy="5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833562"/>
            <a:ext cx="10800000" cy="3655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5624513"/>
            <a:ext cx="411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700023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5499206"/>
            <a:ext cx="1343208" cy="501545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57531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5" y="5676272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5400199"/>
            <a:ext cx="1872615" cy="600551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1127250"/>
            <a:ext cx="10800000" cy="5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833562"/>
            <a:ext cx="10800000" cy="3655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5624513"/>
            <a:ext cx="411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700023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5499206"/>
            <a:ext cx="1343208" cy="501545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57531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5" y="5676272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5400199"/>
            <a:ext cx="1872615" cy="600551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1127250"/>
            <a:ext cx="10800000" cy="5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833562"/>
            <a:ext cx="10800000" cy="3655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5624513"/>
            <a:ext cx="411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700023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5499206"/>
            <a:ext cx="1343208" cy="501545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57531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5" y="5676272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5400199"/>
            <a:ext cx="1872615" cy="600551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1127250"/>
            <a:ext cx="10800000" cy="5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833562"/>
            <a:ext cx="10800000" cy="3655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5624513"/>
            <a:ext cx="411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700023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5499206"/>
            <a:ext cx="1343208" cy="501545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57531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5" y="5676272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5400199"/>
            <a:ext cx="1872615" cy="600551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62.xml"/><Relationship Id="rId2" Type="http://schemas.openxmlformats.org/officeDocument/2006/relationships/image" Target="../media/image5.jpeg"/><Relationship Id="rId1" Type="http://schemas.openxmlformats.org/officeDocument/2006/relationships/tags" Target="../tags/tag10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1104.xml"/><Relationship Id="rId1" Type="http://schemas.openxmlformats.org/officeDocument/2006/relationships/tags" Target="../tags/tag110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1108.xml"/><Relationship Id="rId6" Type="http://schemas.openxmlformats.org/officeDocument/2006/relationships/image" Target="../media/image5.jpeg"/><Relationship Id="rId5" Type="http://schemas.openxmlformats.org/officeDocument/2006/relationships/tags" Target="../tags/tag1107.xml"/><Relationship Id="rId4" Type="http://schemas.openxmlformats.org/officeDocument/2006/relationships/tags" Target="../tags/tag1106.xml"/><Relationship Id="rId3" Type="http://schemas.openxmlformats.org/officeDocument/2006/relationships/tags" Target="../tags/tag1105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1112.xml"/><Relationship Id="rId6" Type="http://schemas.openxmlformats.org/officeDocument/2006/relationships/image" Target="../media/image5.jpeg"/><Relationship Id="rId5" Type="http://schemas.openxmlformats.org/officeDocument/2006/relationships/tags" Target="../tags/tag1111.xml"/><Relationship Id="rId4" Type="http://schemas.openxmlformats.org/officeDocument/2006/relationships/tags" Target="../tags/tag1110.xml"/><Relationship Id="rId3" Type="http://schemas.openxmlformats.org/officeDocument/2006/relationships/tags" Target="../tags/tag1109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1.xml"/><Relationship Id="rId6" Type="http://schemas.openxmlformats.org/officeDocument/2006/relationships/tags" Target="../tags/tag1116.xml"/><Relationship Id="rId5" Type="http://schemas.openxmlformats.org/officeDocument/2006/relationships/image" Target="../media/image5.jpeg"/><Relationship Id="rId4" Type="http://schemas.openxmlformats.org/officeDocument/2006/relationships/tags" Target="../tags/tag1115.xml"/><Relationship Id="rId3" Type="http://schemas.openxmlformats.org/officeDocument/2006/relationships/tags" Target="../tags/tag1114.xml"/><Relationship Id="rId2" Type="http://schemas.openxmlformats.org/officeDocument/2006/relationships/tags" Target="../tags/tag1113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1120.xml"/><Relationship Id="rId6" Type="http://schemas.openxmlformats.org/officeDocument/2006/relationships/image" Target="../media/image5.jpeg"/><Relationship Id="rId5" Type="http://schemas.openxmlformats.org/officeDocument/2006/relationships/tags" Target="../tags/tag1119.xml"/><Relationship Id="rId4" Type="http://schemas.openxmlformats.org/officeDocument/2006/relationships/tags" Target="../tags/tag1118.xml"/><Relationship Id="rId3" Type="http://schemas.openxmlformats.org/officeDocument/2006/relationships/tags" Target="../tags/tag111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1124.xml"/><Relationship Id="rId6" Type="http://schemas.openxmlformats.org/officeDocument/2006/relationships/image" Target="../media/image5.jpeg"/><Relationship Id="rId5" Type="http://schemas.openxmlformats.org/officeDocument/2006/relationships/tags" Target="../tags/tag1123.xml"/><Relationship Id="rId4" Type="http://schemas.openxmlformats.org/officeDocument/2006/relationships/tags" Target="../tags/tag1122.xml"/><Relationship Id="rId3" Type="http://schemas.openxmlformats.org/officeDocument/2006/relationships/tags" Target="../tags/tag1121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1128.xml"/><Relationship Id="rId6" Type="http://schemas.openxmlformats.org/officeDocument/2006/relationships/image" Target="../media/image5.jpeg"/><Relationship Id="rId5" Type="http://schemas.openxmlformats.org/officeDocument/2006/relationships/tags" Target="../tags/tag1127.xml"/><Relationship Id="rId4" Type="http://schemas.openxmlformats.org/officeDocument/2006/relationships/tags" Target="../tags/tag1126.xml"/><Relationship Id="rId3" Type="http://schemas.openxmlformats.org/officeDocument/2006/relationships/tags" Target="../tags/tag1125.xml"/><Relationship Id="rId2" Type="http://schemas.openxmlformats.org/officeDocument/2006/relationships/image" Target="../media/image28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133.xml"/><Relationship Id="rId8" Type="http://schemas.openxmlformats.org/officeDocument/2006/relationships/image" Target="../media/image5.jpeg"/><Relationship Id="rId7" Type="http://schemas.openxmlformats.org/officeDocument/2006/relationships/tags" Target="../tags/tag1132.xml"/><Relationship Id="rId6" Type="http://schemas.openxmlformats.org/officeDocument/2006/relationships/tags" Target="../tags/tag1131.xml"/><Relationship Id="rId5" Type="http://schemas.openxmlformats.org/officeDocument/2006/relationships/tags" Target="../tags/tag1130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0" Type="http://schemas.openxmlformats.org/officeDocument/2006/relationships/slideLayout" Target="../slideLayouts/slideLayout21.xml"/><Relationship Id="rId1" Type="http://schemas.openxmlformats.org/officeDocument/2006/relationships/tags" Target="../tags/tag112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5.xml"/><Relationship Id="rId3" Type="http://schemas.openxmlformats.org/officeDocument/2006/relationships/tags" Target="../tags/tag1136.xml"/><Relationship Id="rId2" Type="http://schemas.openxmlformats.org/officeDocument/2006/relationships/tags" Target="../tags/tag1135.xml"/><Relationship Id="rId1" Type="http://schemas.openxmlformats.org/officeDocument/2006/relationships/tags" Target="../tags/tag113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71.xml"/><Relationship Id="rId8" Type="http://schemas.openxmlformats.org/officeDocument/2006/relationships/tags" Target="../tags/tag1070.xml"/><Relationship Id="rId7" Type="http://schemas.openxmlformats.org/officeDocument/2006/relationships/tags" Target="../tags/tag1069.xml"/><Relationship Id="rId6" Type="http://schemas.openxmlformats.org/officeDocument/2006/relationships/tags" Target="../tags/tag1068.xml"/><Relationship Id="rId5" Type="http://schemas.openxmlformats.org/officeDocument/2006/relationships/tags" Target="../tags/tag1067.xml"/><Relationship Id="rId4" Type="http://schemas.openxmlformats.org/officeDocument/2006/relationships/tags" Target="../tags/tag1066.xml"/><Relationship Id="rId3" Type="http://schemas.openxmlformats.org/officeDocument/2006/relationships/tags" Target="../tags/tag1065.xml"/><Relationship Id="rId2" Type="http://schemas.openxmlformats.org/officeDocument/2006/relationships/tags" Target="../tags/tag1064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1076.xml"/><Relationship Id="rId14" Type="http://schemas.openxmlformats.org/officeDocument/2006/relationships/image" Target="../media/image5.jpeg"/><Relationship Id="rId13" Type="http://schemas.openxmlformats.org/officeDocument/2006/relationships/tags" Target="../tags/tag1075.xml"/><Relationship Id="rId12" Type="http://schemas.openxmlformats.org/officeDocument/2006/relationships/tags" Target="../tags/tag1074.xml"/><Relationship Id="rId11" Type="http://schemas.openxmlformats.org/officeDocument/2006/relationships/tags" Target="../tags/tag1073.xml"/><Relationship Id="rId10" Type="http://schemas.openxmlformats.org/officeDocument/2006/relationships/tags" Target="../tags/tag1072.xml"/><Relationship Id="rId1" Type="http://schemas.openxmlformats.org/officeDocument/2006/relationships/tags" Target="../tags/tag10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078.xml"/><Relationship Id="rId1" Type="http://schemas.openxmlformats.org/officeDocument/2006/relationships/tags" Target="../tags/tag107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tags" Target="../tags/tag1082.xml"/><Relationship Id="rId7" Type="http://schemas.openxmlformats.org/officeDocument/2006/relationships/image" Target="../media/image5.jpe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081.xml"/><Relationship Id="rId2" Type="http://schemas.openxmlformats.org/officeDocument/2006/relationships/tags" Target="../tags/tag1080.xml"/><Relationship Id="rId1" Type="http://schemas.openxmlformats.org/officeDocument/2006/relationships/tags" Target="../tags/tag107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tags" Target="../tags/tag1086.xml"/><Relationship Id="rId7" Type="http://schemas.openxmlformats.org/officeDocument/2006/relationships/image" Target="../media/image5.jpe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1085.xml"/><Relationship Id="rId2" Type="http://schemas.openxmlformats.org/officeDocument/2006/relationships/tags" Target="../tags/tag1084.xml"/><Relationship Id="rId1" Type="http://schemas.openxmlformats.org/officeDocument/2006/relationships/tags" Target="../tags/tag108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1090.xml"/><Relationship Id="rId6" Type="http://schemas.openxmlformats.org/officeDocument/2006/relationships/image" Target="../media/image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089.xml"/><Relationship Id="rId2" Type="http://schemas.openxmlformats.org/officeDocument/2006/relationships/tags" Target="../tags/tag1088.xml"/><Relationship Id="rId1" Type="http://schemas.openxmlformats.org/officeDocument/2006/relationships/tags" Target="../tags/tag108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tags" Target="../tags/tag1094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14.png"/><Relationship Id="rId3" Type="http://schemas.openxmlformats.org/officeDocument/2006/relationships/tags" Target="../tags/tag1093.xml"/><Relationship Id="rId2" Type="http://schemas.openxmlformats.org/officeDocument/2006/relationships/tags" Target="../tags/tag1092.xml"/><Relationship Id="rId1" Type="http://schemas.openxmlformats.org/officeDocument/2006/relationships/tags" Target="../tags/tag109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1098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17.png"/><Relationship Id="rId3" Type="http://schemas.openxmlformats.org/officeDocument/2006/relationships/tags" Target="../tags/tag1097.xml"/><Relationship Id="rId2" Type="http://schemas.openxmlformats.org/officeDocument/2006/relationships/tags" Target="../tags/tag1096.xml"/><Relationship Id="rId1" Type="http://schemas.openxmlformats.org/officeDocument/2006/relationships/tags" Target="../tags/tag109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110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jpeg"/><Relationship Id="rId3" Type="http://schemas.openxmlformats.org/officeDocument/2006/relationships/tags" Target="../tags/tag1101.xml"/><Relationship Id="rId2" Type="http://schemas.openxmlformats.org/officeDocument/2006/relationships/tags" Target="../tags/tag1100.xml"/><Relationship Id="rId1" Type="http://schemas.openxmlformats.org/officeDocument/2006/relationships/tags" Target="../tags/tag10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52650" y="2853055"/>
            <a:ext cx="7886700" cy="1849755"/>
          </a:xfrm>
        </p:spPr>
        <p:txBody>
          <a:bodyPr>
            <a:noAutofit/>
          </a:bodyPr>
          <a:p>
            <a:r>
              <a:rPr lang="zh-CN" altLang="en-US" sz="5400" dirty="0">
                <a:solidFill>
                  <a:srgbClr val="4F8A8B"/>
                </a:solidFill>
              </a:rPr>
              <a:t>财务智能网报系统</a:t>
            </a:r>
            <a:br>
              <a:rPr lang="zh-CN" altLang="en-US" sz="5400" dirty="0"/>
            </a:br>
            <a:r>
              <a:rPr lang="zh-CN" altLang="en-US" sz="5400" dirty="0">
                <a:solidFill>
                  <a:srgbClr val="F3BB28"/>
                </a:solidFill>
              </a:rPr>
              <a:t>开通啦！</a:t>
            </a:r>
            <a:endParaRPr lang="zh-CN" altLang="en-US" sz="5400" dirty="0">
              <a:solidFill>
                <a:srgbClr val="F3BB28"/>
              </a:solidFill>
            </a:endParaRPr>
          </a:p>
        </p:txBody>
      </p:sp>
      <p:pic>
        <p:nvPicPr>
          <p:cNvPr id="390576309" name="图片 1" descr="广东财经大学新校名和校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720" y="2061210"/>
            <a:ext cx="2324100" cy="6673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52650" y="2853055"/>
            <a:ext cx="7886700" cy="1849755"/>
          </a:xfrm>
        </p:spPr>
        <p:txBody>
          <a:bodyPr>
            <a:noAutofit/>
          </a:bodyPr>
          <a:p>
            <a:pPr algn="ctr"/>
            <a:r>
              <a:rPr lang="zh-CN" altLang="en-US" sz="5400" dirty="0">
                <a:solidFill>
                  <a:srgbClr val="4F8A8B"/>
                </a:solidFill>
              </a:rPr>
              <a:t>二、电脑端操作</a:t>
            </a:r>
            <a:br>
              <a:rPr lang="zh-CN" altLang="en-US" sz="5400" dirty="0"/>
            </a:br>
            <a:r>
              <a:rPr lang="en-US" altLang="zh-CN" sz="5400" dirty="0"/>
              <a:t>                </a:t>
            </a:r>
            <a:endParaRPr lang="zh-CN" altLang="en-US" sz="3600" dirty="0">
              <a:solidFill>
                <a:srgbClr val="F3BB28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微信图片_202505070901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1510" y="3428365"/>
            <a:ext cx="8489950" cy="2316480"/>
          </a:xfrm>
          <a:prstGeom prst="rect">
            <a:avLst/>
          </a:prstGeom>
        </p:spPr>
      </p:pic>
      <p:pic>
        <p:nvPicPr>
          <p:cNvPr id="2" name="图片 1" descr="微信图片_20250507085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" y="1745615"/>
            <a:ext cx="10628630" cy="154368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58286" y="595755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 01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登录方式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135505" y="1374140"/>
            <a:ext cx="7808595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广东财经大学官网→“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融合门户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→登录个人融合门户账户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财务管理信息系统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5"/>
            </p:custDataLst>
          </p:nvPr>
        </p:nvSpPr>
        <p:spPr>
          <a:xfrm rot="16200000">
            <a:off x="-310832" y="4191000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59175" y="5770880"/>
            <a:ext cx="5073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 dirty="0" err="1" smtClean="0">
                <a:solidFill>
                  <a:srgbClr val="4F8A8B"/>
                </a:solidFill>
                <a:latin typeface="华文细黑" panose="02010600040101010101" charset="-122"/>
                <a:ea typeface="华文细黑" panose="02010600040101010101" charset="-122"/>
              </a:rPr>
              <a:t>账号与密码：</a:t>
            </a:r>
            <a:endParaRPr lang="zh-CN" altLang="en-US" b="1" dirty="0" err="1" smtClean="0">
              <a:solidFill>
                <a:srgbClr val="4F8A8B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l"/>
            <a:r>
              <a:rPr lang="zh-CN" altLang="en-US" dirty="0" err="1" smtClean="0">
                <a:latin typeface="华文细黑" panose="02010600040101010101" charset="-122"/>
                <a:ea typeface="华文细黑" panose="02010600040101010101" charset="-122"/>
              </a:rPr>
              <a:t>使用校园统一身份认证账号（工号）及密码登录</a:t>
            </a:r>
            <a:endParaRPr lang="zh-CN" altLang="en-US" dirty="0" err="1" smtClean="0"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6" name="图片 1" descr="广东财经大学新校名和校徽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燕尾形箭头 11"/>
          <p:cNvSpPr/>
          <p:nvPr/>
        </p:nvSpPr>
        <p:spPr>
          <a:xfrm rot="14220000">
            <a:off x="9365615" y="2338070"/>
            <a:ext cx="575945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80170" y="1790700"/>
            <a:ext cx="518795" cy="334645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燕尾形箭头 14"/>
          <p:cNvSpPr/>
          <p:nvPr/>
        </p:nvSpPr>
        <p:spPr>
          <a:xfrm rot="14280000">
            <a:off x="5739130" y="5107305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946015" y="4189095"/>
            <a:ext cx="988695" cy="702310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微信图片_202505070914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1340" y="1774825"/>
            <a:ext cx="7340600" cy="3869690"/>
          </a:xfrm>
          <a:prstGeom prst="rect">
            <a:avLst/>
          </a:prstGeom>
        </p:spPr>
      </p:pic>
      <p:pic>
        <p:nvPicPr>
          <p:cNvPr id="2" name="图片 1" descr="微信图片_20250507090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5460"/>
            <a:ext cx="2979420" cy="380492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58286" y="543685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 0</a:t>
            </a:r>
            <a:r>
              <a:rPr 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发票管理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006600" y="1274445"/>
            <a:ext cx="7909560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智能网报平台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报账管理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发票夹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我的发票夹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添加票据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5"/>
            </p:custDataLst>
          </p:nvPr>
        </p:nvSpPr>
        <p:spPr>
          <a:xfrm rot="16200000">
            <a:off x="3027998" y="4405630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6" name="图片 1" descr="广东财经大学新校名和校徽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燕尾形箭头 11"/>
          <p:cNvSpPr/>
          <p:nvPr/>
        </p:nvSpPr>
        <p:spPr>
          <a:xfrm rot="7500000">
            <a:off x="4917440" y="3409950"/>
            <a:ext cx="575945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燕尾形箭头 12"/>
          <p:cNvSpPr/>
          <p:nvPr/>
        </p:nvSpPr>
        <p:spPr>
          <a:xfrm rot="18120000">
            <a:off x="10890885" y="3552190"/>
            <a:ext cx="500380" cy="7620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79650" y="6021070"/>
            <a:ext cx="7715885" cy="293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400" b="1" dirty="0" err="1" smtClean="0">
                <a:solidFill>
                  <a:srgbClr val="4F8A8B"/>
                </a:solidFill>
                <a:latin typeface="华文细黑" panose="02010600040101010101" charset="-122"/>
                <a:ea typeface="华文细黑" panose="02010600040101010101" charset="-122"/>
              </a:rPr>
              <a:t>温馨提示：</a:t>
            </a:r>
            <a:r>
              <a:rPr lang="zh-CN" altLang="en-US" sz="1400" dirty="0" err="1" smtClean="0">
                <a:latin typeface="华文细黑" panose="02010600040101010101" charset="-122"/>
                <a:ea typeface="华文细黑" panose="02010600040101010101" charset="-122"/>
              </a:rPr>
              <a:t>填写报销业务前，推荐将所有发票上传到发票管理中，报销添加发票时可以直接调用。</a:t>
            </a:r>
            <a:endParaRPr lang="zh-CN" altLang="en-US" sz="1400" dirty="0" err="1" smtClean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3605" y="3761105"/>
            <a:ext cx="1376045" cy="340360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燕尾形箭头 14"/>
          <p:cNvSpPr/>
          <p:nvPr/>
        </p:nvSpPr>
        <p:spPr>
          <a:xfrm rot="14280000">
            <a:off x="2102485" y="4279265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505070914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746250"/>
            <a:ext cx="10690225" cy="390588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8286" y="666240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 0</a:t>
            </a:r>
            <a:r>
              <a:rPr 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发票管理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135505" y="1314450"/>
            <a:ext cx="7909560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系统自动效验发票信息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4"/>
            </p:custDataLst>
          </p:nvPr>
        </p:nvSpPr>
        <p:spPr>
          <a:xfrm rot="16200000">
            <a:off x="-564197" y="4061460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6" name="图片 1" descr="广东财经大学新校名和校徽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8516620" y="2614930"/>
            <a:ext cx="2882265" cy="3037205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燕尾形箭头 14"/>
          <p:cNvSpPr/>
          <p:nvPr/>
        </p:nvSpPr>
        <p:spPr>
          <a:xfrm rot="14280000">
            <a:off x="9909175" y="5912485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微信图片_202505070926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870" y="1726565"/>
            <a:ext cx="6474460" cy="3943350"/>
          </a:xfrm>
          <a:prstGeom prst="rect">
            <a:avLst/>
          </a:prstGeom>
        </p:spPr>
      </p:pic>
      <p:pic>
        <p:nvPicPr>
          <p:cNvPr id="4" name="图片 3" descr="微信图片_20250507092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" y="1726565"/>
            <a:ext cx="3267075" cy="385000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58286" y="666240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PART 03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日常报销操作指引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158365" y="1314450"/>
            <a:ext cx="8376920" cy="41211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“报账管理”→“费用报销”→“我要报账”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→选择对应的报销模版→“开始创建”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5"/>
            </p:custDataLst>
          </p:nvPr>
        </p:nvSpPr>
        <p:spPr>
          <a:xfrm rot="16200000">
            <a:off x="3505518" y="4525645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6" name="图片 1" descr="广东财经大学新校名和校徽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4801870" y="3094990"/>
            <a:ext cx="523240" cy="334645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燕尾形箭头 14"/>
          <p:cNvSpPr/>
          <p:nvPr/>
        </p:nvSpPr>
        <p:spPr>
          <a:xfrm rot="14280000">
            <a:off x="5478780" y="3607435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燕尾形箭头 12"/>
          <p:cNvSpPr/>
          <p:nvPr/>
        </p:nvSpPr>
        <p:spPr>
          <a:xfrm rot="13800000">
            <a:off x="1651635" y="4189730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28370" y="3244850"/>
            <a:ext cx="702945" cy="287020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56335" y="3797935"/>
            <a:ext cx="528955" cy="226060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微信图片_20250507093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855" y="4346575"/>
            <a:ext cx="10516870" cy="1341755"/>
          </a:xfrm>
          <a:prstGeom prst="rect">
            <a:avLst/>
          </a:prstGeom>
        </p:spPr>
      </p:pic>
      <p:pic>
        <p:nvPicPr>
          <p:cNvPr id="7" name="图片 6" descr="微信图片_202505070929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1758315"/>
            <a:ext cx="10739120" cy="252857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58286" y="666240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PART 03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日常报销操作指引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891030" y="1322070"/>
            <a:ext cx="7909560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上传发票并填写必填信息→</a:t>
            </a:r>
            <a:r>
              <a:rPr lang="en-US" altLang="zh-CN" sz="160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AI填报</a:t>
            </a:r>
            <a:r>
              <a:rPr lang="en-US" altLang="zh-CN" sz="1600">
                <a:latin typeface="+mj-ea"/>
                <a:ea typeface="+mj-ea"/>
                <a:cs typeface="+mj-ea"/>
                <a:sym typeface="+mn-ea"/>
              </a:rPr>
              <a:t>”</a:t>
            </a:r>
            <a:endParaRPr lang="en-US" altLang="zh-CN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5"/>
            </p:custDataLst>
          </p:nvPr>
        </p:nvSpPr>
        <p:spPr>
          <a:xfrm rot="16200000">
            <a:off x="-590232" y="4462145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6" name="图片 1" descr="广东财经大学新校名和校徽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燕尾形箭头 12"/>
          <p:cNvSpPr/>
          <p:nvPr/>
        </p:nvSpPr>
        <p:spPr>
          <a:xfrm rot="7680000">
            <a:off x="3371215" y="2086610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78510" y="3237865"/>
            <a:ext cx="10610850" cy="2178050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72490" y="2402205"/>
            <a:ext cx="2477770" cy="725805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205595" y="5446395"/>
            <a:ext cx="516890" cy="271780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燕尾形箭头 14"/>
          <p:cNvSpPr/>
          <p:nvPr/>
        </p:nvSpPr>
        <p:spPr>
          <a:xfrm rot="14280000">
            <a:off x="9597390" y="5925820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微信图片_202505071425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630" y="3618230"/>
            <a:ext cx="10477500" cy="2382520"/>
          </a:xfrm>
          <a:prstGeom prst="rect">
            <a:avLst/>
          </a:prstGeom>
        </p:spPr>
      </p:pic>
      <p:pic>
        <p:nvPicPr>
          <p:cNvPr id="2" name="图片 1" descr="微信图片_20250507093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" y="1710055"/>
            <a:ext cx="10477500" cy="171831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58286" y="666240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PART 03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日常报销操作指引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056765" y="1314450"/>
            <a:ext cx="7909560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完成填报后检查信息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点击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提交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填报成功，等待审批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5"/>
            </p:custDataLst>
          </p:nvPr>
        </p:nvSpPr>
        <p:spPr>
          <a:xfrm rot="16200000">
            <a:off x="-442912" y="4440555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6" name="图片 1" descr="广东财经大学新校名和校徽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10778490" y="3163570"/>
            <a:ext cx="613410" cy="264795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燕尾形箭头 14"/>
          <p:cNvSpPr/>
          <p:nvPr/>
        </p:nvSpPr>
        <p:spPr>
          <a:xfrm rot="14280000">
            <a:off x="11109325" y="3606165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305415" y="4284345"/>
            <a:ext cx="859790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900">
                <a:solidFill>
                  <a:schemeClr val="accent6"/>
                </a:solidFill>
              </a:rPr>
              <a:t>等待审批，可在此查看审批情况</a:t>
            </a:r>
            <a:endParaRPr lang="zh-CN" altLang="en-US" sz="900">
              <a:solidFill>
                <a:schemeClr val="accent6"/>
              </a:solidFill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5050709425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7755" y="1802130"/>
            <a:ext cx="9519920" cy="1942465"/>
          </a:xfrm>
          <a:prstGeom prst="rect">
            <a:avLst/>
          </a:prstGeom>
        </p:spPr>
      </p:pic>
      <p:pic>
        <p:nvPicPr>
          <p:cNvPr id="4" name="图片 3" descr="微信图片_20250507144609"/>
          <p:cNvPicPr>
            <a:picLocks noChangeAspect="1"/>
          </p:cNvPicPr>
          <p:nvPr/>
        </p:nvPicPr>
        <p:blipFill>
          <a:blip r:embed="rId3"/>
          <a:srcRect l="89984" b="-77"/>
          <a:stretch>
            <a:fillRect/>
          </a:stretch>
        </p:blipFill>
        <p:spPr>
          <a:xfrm>
            <a:off x="8691880" y="3429000"/>
            <a:ext cx="989330" cy="2468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19931" r="20441" b="40222"/>
          <a:stretch>
            <a:fillRect/>
          </a:stretch>
        </p:blipFill>
        <p:spPr>
          <a:xfrm>
            <a:off x="1176020" y="3429000"/>
            <a:ext cx="7515860" cy="244983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158286" y="666240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PART 03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日常报销操作指引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2135505" y="1334770"/>
            <a:ext cx="7909560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审批完成后，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报销单列表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界面项目操作栏出现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打印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选项→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打印、交单。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7"/>
            </p:custDataLst>
          </p:nvPr>
        </p:nvSpPr>
        <p:spPr>
          <a:xfrm rot="16200000">
            <a:off x="-87312" y="4416425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6" name="图片 1" descr="广东财经大学新校名和校徽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11108690" y="3072765"/>
            <a:ext cx="299720" cy="170180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燕尾形箭头 14"/>
          <p:cNvSpPr/>
          <p:nvPr/>
        </p:nvSpPr>
        <p:spPr>
          <a:xfrm rot="14280000">
            <a:off x="11264900" y="3420745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燕尾形箭头 12"/>
          <p:cNvSpPr/>
          <p:nvPr/>
        </p:nvSpPr>
        <p:spPr>
          <a:xfrm rot="14280000">
            <a:off x="9024620" y="3822700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899525" y="3429000"/>
            <a:ext cx="272415" cy="170180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5505" y="1701165"/>
            <a:ext cx="6241415" cy="3670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pPr algn="l"/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• </a:t>
            </a:r>
            <a:r>
              <a:rPr lang="zh-CN" altLang="en-US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报账使用资料地址如下：</a:t>
            </a:r>
            <a:endParaRPr lang="zh-CN" altLang="en-US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01 </a:t>
            </a:r>
            <a:r>
              <a:rPr lang="zh-CN" altLang="en-US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登录方式和票夹的使用</a:t>
            </a:r>
            <a:endParaRPr lang="zh-CN" altLang="en-US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https://www.bilibili.com/video/BV12vSvY6EAk/</a:t>
            </a:r>
            <a:endParaRPr lang="en-US" altLang="zh-CN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02 </a:t>
            </a:r>
            <a:r>
              <a:rPr lang="zh-CN" altLang="en-US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智能报账审批指引</a:t>
            </a:r>
            <a:endParaRPr lang="zh-CN" altLang="en-US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https://www.bilibili.com/video/BV1xvSvY6EtS/</a:t>
            </a:r>
            <a:endParaRPr lang="en-US" altLang="zh-CN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03 </a:t>
            </a:r>
            <a:r>
              <a:rPr lang="zh-CN" altLang="en-US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非科研差旅费操作指引</a:t>
            </a:r>
            <a:endParaRPr lang="zh-CN" altLang="en-US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https://www.bilibili.com/video/BV1xvSvY6Eew/</a:t>
            </a:r>
            <a:endParaRPr lang="en-US" altLang="zh-CN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04 </a:t>
            </a:r>
            <a:r>
              <a:rPr lang="zh-CN" altLang="en-US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日常报销操作指引</a:t>
            </a:r>
            <a:endParaRPr lang="zh-CN" altLang="en-US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https://www.bilibili.com/video/BV1xvSvY6EYZ/</a:t>
            </a:r>
            <a:endParaRPr lang="en-US" altLang="zh-CN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endParaRPr lang="en-US" altLang="zh-CN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• </a:t>
            </a:r>
            <a:r>
              <a:rPr lang="zh-CN" altLang="en-US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下载地址</a:t>
            </a:r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endParaRPr lang="en-US" altLang="zh-CN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zh-CN" altLang="en-US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链接：</a:t>
            </a:r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https://pan.baidu.com/s/1aKToHlMpgHAe3-79zJbr3w </a:t>
            </a:r>
            <a:endParaRPr lang="en-US" altLang="zh-CN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/>
            <a:r>
              <a:rPr lang="zh-CN" altLang="en-US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提取码：</a:t>
            </a:r>
            <a:r>
              <a:rPr lang="en-US" altLang="zh-CN" sz="1600" dirty="0" err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3333</a:t>
            </a:r>
            <a:endParaRPr lang="en-US" altLang="zh-CN" sz="1600" dirty="0" err="1" smtClean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56270" y="2945130"/>
            <a:ext cx="2084705" cy="967740"/>
          </a:xfrm>
        </p:spPr>
        <p:txBody>
          <a:bodyPr/>
          <a:lstStyle/>
          <a:p>
            <a:r>
              <a:rPr lang="en-US" altLang="zh-CN" sz="600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END</a:t>
            </a:r>
            <a:endParaRPr lang="en-US" altLang="zh-CN" sz="6000" dirty="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24" name="项标题"/>
          <p:cNvSpPr txBox="1"/>
          <p:nvPr>
            <p:custDataLst>
              <p:tags r:id="rId2"/>
            </p:custDataLst>
          </p:nvPr>
        </p:nvSpPr>
        <p:spPr>
          <a:xfrm>
            <a:off x="2211070" y="1061720"/>
            <a:ext cx="3156585" cy="3600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rgbClr val="4F8A8B"/>
                </a:solidFill>
                <a:latin typeface="+mj-ea"/>
                <a:ea typeface="+mj-ea"/>
              </a:rPr>
              <a:t>补充信息</a:t>
            </a:r>
            <a:endParaRPr lang="zh-CN" altLang="en-US" sz="2800" b="1" spc="300" dirty="0">
              <a:solidFill>
                <a:srgbClr val="4F8A8B"/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52650" y="2192872"/>
            <a:ext cx="951939" cy="2016598"/>
          </a:xfrm>
        </p:spPr>
        <p:txBody>
          <a:bodyPr/>
          <a:lstStyle/>
          <a:p>
            <a:r>
              <a:rPr lang="zh-CN" altLang="en-US" sz="3200" dirty="0">
                <a:solidFill>
                  <a:schemeClr val="lt1">
                    <a:lumMod val="100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智能网报系统</a:t>
            </a:r>
            <a:endParaRPr lang="zh-CN" altLang="en-US" sz="3200" dirty="0">
              <a:solidFill>
                <a:schemeClr val="lt1">
                  <a:lumMod val="100000"/>
                </a:schemeClr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3" name="序号"/>
          <p:cNvSpPr txBox="1"/>
          <p:nvPr>
            <p:custDataLst>
              <p:tags r:id="rId2"/>
            </p:custDataLst>
          </p:nvPr>
        </p:nvSpPr>
        <p:spPr>
          <a:xfrm>
            <a:off x="4935494" y="1772604"/>
            <a:ext cx="493871" cy="73655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accent2"/>
                </a:solidFill>
                <a:latin typeface="+mj-ea"/>
                <a:ea typeface="+mj-ea"/>
              </a:rPr>
              <a:t>01</a:t>
            </a:r>
            <a:endParaRPr lang="en-US" sz="1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项标题"/>
          <p:cNvSpPr txBox="1"/>
          <p:nvPr>
            <p:custDataLst>
              <p:tags r:id="rId3"/>
            </p:custDataLst>
          </p:nvPr>
        </p:nvSpPr>
        <p:spPr>
          <a:xfrm>
            <a:off x="5528945" y="1772920"/>
            <a:ext cx="3156585" cy="3956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AI</a:t>
            </a:r>
            <a:r>
              <a:rPr lang="zh-CN" altLang="en-US" sz="1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操作</a:t>
            </a:r>
            <a:endParaRPr lang="zh-CN" altLang="en-US" sz="18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任意多边形: 形状 14"/>
          <p:cNvSpPr/>
          <p:nvPr>
            <p:custDataLst>
              <p:tags r:id="rId4"/>
            </p:custDataLst>
          </p:nvPr>
        </p:nvSpPr>
        <p:spPr>
          <a:xfrm rot="5400000">
            <a:off x="4699476" y="1824755"/>
            <a:ext cx="208811" cy="115943"/>
          </a:xfrm>
          <a:custGeom>
            <a:avLst/>
            <a:gdLst>
              <a:gd name="connsiteX0" fmla="*/ 0 w 1435112"/>
              <a:gd name="connsiteY0" fmla="*/ 717556 h 717556"/>
              <a:gd name="connsiteX1" fmla="*/ 717556 w 1435112"/>
              <a:gd name="connsiteY1" fmla="*/ 0 h 717556"/>
              <a:gd name="connsiteX2" fmla="*/ 1435112 w 1435112"/>
              <a:gd name="connsiteY2" fmla="*/ 717556 h 7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12" h="717556">
                <a:moveTo>
                  <a:pt x="0" y="717556"/>
                </a:moveTo>
                <a:lnTo>
                  <a:pt x="717556" y="0"/>
                </a:lnTo>
                <a:lnTo>
                  <a:pt x="1435112" y="717556"/>
                </a:ln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>
            <p:custDataLst>
              <p:tags r:id="rId5"/>
            </p:custDataLst>
          </p:nvPr>
        </p:nvSpPr>
        <p:spPr>
          <a:xfrm rot="5400000">
            <a:off x="4699476" y="2716734"/>
            <a:ext cx="208811" cy="115943"/>
          </a:xfrm>
          <a:custGeom>
            <a:avLst/>
            <a:gdLst>
              <a:gd name="connsiteX0" fmla="*/ 0 w 1435112"/>
              <a:gd name="connsiteY0" fmla="*/ 717556 h 717556"/>
              <a:gd name="connsiteX1" fmla="*/ 717556 w 1435112"/>
              <a:gd name="connsiteY1" fmla="*/ 0 h 717556"/>
              <a:gd name="connsiteX2" fmla="*/ 1435112 w 1435112"/>
              <a:gd name="connsiteY2" fmla="*/ 717556 h 7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12" h="717556">
                <a:moveTo>
                  <a:pt x="0" y="717556"/>
                </a:moveTo>
                <a:lnTo>
                  <a:pt x="717556" y="0"/>
                </a:lnTo>
                <a:lnTo>
                  <a:pt x="1435112" y="717556"/>
                </a:ln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" name="任意多边形: 形状 16"/>
          <p:cNvSpPr/>
          <p:nvPr>
            <p:custDataLst>
              <p:tags r:id="rId6"/>
            </p:custDataLst>
          </p:nvPr>
        </p:nvSpPr>
        <p:spPr>
          <a:xfrm rot="5400000">
            <a:off x="4699476" y="3608714"/>
            <a:ext cx="208811" cy="115943"/>
          </a:xfrm>
          <a:custGeom>
            <a:avLst/>
            <a:gdLst>
              <a:gd name="connsiteX0" fmla="*/ 0 w 1435112"/>
              <a:gd name="connsiteY0" fmla="*/ 717556 h 717556"/>
              <a:gd name="connsiteX1" fmla="*/ 717556 w 1435112"/>
              <a:gd name="connsiteY1" fmla="*/ 0 h 717556"/>
              <a:gd name="connsiteX2" fmla="*/ 1435112 w 1435112"/>
              <a:gd name="connsiteY2" fmla="*/ 717556 h 7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12" h="717556">
                <a:moveTo>
                  <a:pt x="0" y="717556"/>
                </a:moveTo>
                <a:lnTo>
                  <a:pt x="717556" y="0"/>
                </a:lnTo>
                <a:lnTo>
                  <a:pt x="1435112" y="717556"/>
                </a:ln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" name="任意多边形: 形状 17"/>
          <p:cNvSpPr/>
          <p:nvPr>
            <p:custDataLst>
              <p:tags r:id="rId7"/>
            </p:custDataLst>
          </p:nvPr>
        </p:nvSpPr>
        <p:spPr>
          <a:xfrm rot="5400000">
            <a:off x="4699476" y="4500694"/>
            <a:ext cx="208811" cy="115943"/>
          </a:xfrm>
          <a:custGeom>
            <a:avLst/>
            <a:gdLst>
              <a:gd name="connsiteX0" fmla="*/ 0 w 1435112"/>
              <a:gd name="connsiteY0" fmla="*/ 717556 h 717556"/>
              <a:gd name="connsiteX1" fmla="*/ 717556 w 1435112"/>
              <a:gd name="connsiteY1" fmla="*/ 0 h 717556"/>
              <a:gd name="connsiteX2" fmla="*/ 1435112 w 1435112"/>
              <a:gd name="connsiteY2" fmla="*/ 717556 h 7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12" h="717556">
                <a:moveTo>
                  <a:pt x="0" y="717556"/>
                </a:moveTo>
                <a:lnTo>
                  <a:pt x="717556" y="0"/>
                </a:lnTo>
                <a:lnTo>
                  <a:pt x="1435112" y="717556"/>
                </a:lnTo>
                <a:close/>
              </a:path>
            </a:pathLst>
          </a:custGeom>
          <a:solidFill>
            <a:srgbClr val="D9C573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" name="序号"/>
          <p:cNvSpPr txBox="1"/>
          <p:nvPr>
            <p:custDataLst>
              <p:tags r:id="rId8"/>
            </p:custDataLst>
          </p:nvPr>
        </p:nvSpPr>
        <p:spPr>
          <a:xfrm>
            <a:off x="4935494" y="2661878"/>
            <a:ext cx="493871" cy="73655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accent2"/>
                </a:solidFill>
                <a:latin typeface="+mj-ea"/>
                <a:ea typeface="+mj-ea"/>
              </a:rPr>
              <a:t>02</a:t>
            </a:r>
            <a:endParaRPr lang="en-US" sz="1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0" name="项标题"/>
          <p:cNvSpPr txBox="1"/>
          <p:nvPr>
            <p:custDataLst>
              <p:tags r:id="rId9"/>
            </p:custDataLst>
          </p:nvPr>
        </p:nvSpPr>
        <p:spPr>
          <a:xfrm>
            <a:off x="5528945" y="2661920"/>
            <a:ext cx="3156585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双端登录</a:t>
            </a:r>
            <a:endParaRPr lang="zh-CN" altLang="en-US" sz="18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序号"/>
          <p:cNvSpPr txBox="1"/>
          <p:nvPr>
            <p:custDataLst>
              <p:tags r:id="rId10"/>
            </p:custDataLst>
          </p:nvPr>
        </p:nvSpPr>
        <p:spPr>
          <a:xfrm>
            <a:off x="4935494" y="3551151"/>
            <a:ext cx="493871" cy="73655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accent2"/>
                </a:solidFill>
                <a:latin typeface="+mj-ea"/>
                <a:ea typeface="+mj-ea"/>
              </a:rPr>
              <a:t>03</a:t>
            </a:r>
            <a:endParaRPr lang="en-US" sz="1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项标题"/>
          <p:cNvSpPr txBox="1"/>
          <p:nvPr>
            <p:custDataLst>
              <p:tags r:id="rId11"/>
            </p:custDataLst>
          </p:nvPr>
        </p:nvSpPr>
        <p:spPr>
          <a:xfrm>
            <a:off x="5528945" y="3550920"/>
            <a:ext cx="3156585" cy="38671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票据管理</a:t>
            </a:r>
            <a:endParaRPr lang="zh-CN" altLang="en-US" sz="18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序号"/>
          <p:cNvSpPr txBox="1"/>
          <p:nvPr>
            <p:custDataLst>
              <p:tags r:id="rId12"/>
            </p:custDataLst>
          </p:nvPr>
        </p:nvSpPr>
        <p:spPr>
          <a:xfrm>
            <a:off x="4935494" y="4440424"/>
            <a:ext cx="493871" cy="73655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accent2"/>
                </a:solidFill>
                <a:latin typeface="+mj-ea"/>
                <a:ea typeface="+mj-ea"/>
              </a:rPr>
              <a:t>04</a:t>
            </a:r>
            <a:endParaRPr lang="en-US" sz="1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4" name="项标题"/>
          <p:cNvSpPr txBox="1"/>
          <p:nvPr>
            <p:custDataLst>
              <p:tags r:id="rId13"/>
            </p:custDataLst>
          </p:nvPr>
        </p:nvSpPr>
        <p:spPr>
          <a:xfrm>
            <a:off x="5528945" y="4440555"/>
            <a:ext cx="3156585" cy="3600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线上审批</a:t>
            </a:r>
            <a:endParaRPr lang="zh-CN" altLang="en-US" sz="18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10835" y="2143125"/>
            <a:ext cx="37458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dirty="0" err="1" smtClean="0">
                <a:latin typeface="华文细黑" panose="02010600040101010101" charset="-122"/>
                <a:ea typeface="华文细黑" panose="02010600040101010101" charset="-122"/>
              </a:rPr>
              <a:t>操作步骤简单，</a:t>
            </a:r>
            <a:r>
              <a:rPr lang="en-US" altLang="zh-CN" sz="1400" dirty="0" err="1" smtClean="0">
                <a:latin typeface="华文细黑" panose="02010600040101010101" charset="-122"/>
                <a:ea typeface="华文细黑" panose="02010600040101010101" charset="-122"/>
              </a:rPr>
              <a:t>AI</a:t>
            </a:r>
            <a:r>
              <a:rPr lang="zh-CN" altLang="en-US" sz="1400" dirty="0" err="1" smtClean="0">
                <a:latin typeface="华文细黑" panose="02010600040101010101" charset="-122"/>
                <a:ea typeface="华文细黑" panose="02010600040101010101" charset="-122"/>
              </a:rPr>
              <a:t>自动填报。</a:t>
            </a:r>
            <a:endParaRPr lang="zh-CN" altLang="en-US" sz="1400" dirty="0" err="1" smtClean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9250" y="2961005"/>
            <a:ext cx="4621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dirty="0" err="1" smtClean="0">
                <a:latin typeface="华文细黑" panose="02010600040101010101" charset="-122"/>
                <a:ea typeface="华文细黑" panose="02010600040101010101" charset="-122"/>
              </a:rPr>
              <a:t>网报系统集成在财务平台中，校园统⼀身份认证登录，手机端、网页端均可填报及审批。</a:t>
            </a:r>
            <a:endParaRPr lang="zh-CN" altLang="en-US" sz="1400" dirty="0" err="1" smtClean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28615" y="3871595"/>
            <a:ext cx="4622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dirty="0" err="1" smtClean="0">
                <a:latin typeface="华文细黑" panose="02010600040101010101" charset="-122"/>
                <a:ea typeface="华文细黑" panose="02010600040101010101" charset="-122"/>
              </a:rPr>
              <a:t>系统查验票据，</a:t>
            </a:r>
            <a:r>
              <a:rPr lang="en-US" altLang="zh-CN" sz="1400" dirty="0" err="1" smtClean="0">
                <a:latin typeface="华文细黑" panose="02010600040101010101" charset="-122"/>
                <a:ea typeface="华文细黑" panose="02010600040101010101" charset="-122"/>
              </a:rPr>
              <a:t>AI</a:t>
            </a:r>
            <a:r>
              <a:rPr lang="zh-CN" altLang="en-US" sz="1400" dirty="0" err="1" smtClean="0">
                <a:latin typeface="华文细黑" panose="02010600040101010101" charset="-122"/>
                <a:ea typeface="华文细黑" panose="02010600040101010101" charset="-122"/>
              </a:rPr>
              <a:t>智能分类，</a:t>
            </a:r>
            <a:r>
              <a:rPr lang="zh-CN" altLang="zh-CN" sz="1400" dirty="0" err="1" smtClean="0">
                <a:latin typeface="华文细黑" panose="02010600040101010101" charset="-122"/>
                <a:ea typeface="华文细黑" panose="02010600040101010101" charset="-122"/>
              </a:rPr>
              <a:t>避免电子发票重复报销</a:t>
            </a:r>
            <a:r>
              <a:rPr lang="zh-CN" altLang="en-US" sz="1400" dirty="0" err="1" smtClean="0">
                <a:latin typeface="华文细黑" panose="02010600040101010101" charset="-122"/>
                <a:ea typeface="华文细黑" panose="02010600040101010101" charset="-122"/>
              </a:rPr>
              <a:t>。</a:t>
            </a:r>
            <a:endParaRPr lang="zh-CN" altLang="en-US" sz="1400" dirty="0" err="1" smtClean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0835" y="4735830"/>
            <a:ext cx="46399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dirty="0" err="1" smtClean="0">
                <a:latin typeface="华文细黑" panose="02010600040101010101" charset="-122"/>
                <a:ea typeface="华文细黑" panose="02010600040101010101" charset="-122"/>
              </a:rPr>
              <a:t>出差审批、报销单审批均可双端线上审批，减少跑动。</a:t>
            </a:r>
            <a:endParaRPr lang="zh-CN" altLang="en-US" sz="1400" dirty="0" err="1" smtClean="0"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8" name="图片 1" descr="广东财经大学新校名和校徽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52650" y="2853055"/>
            <a:ext cx="7886700" cy="1849755"/>
          </a:xfrm>
        </p:spPr>
        <p:txBody>
          <a:bodyPr>
            <a:noAutofit/>
          </a:bodyPr>
          <a:p>
            <a:pPr algn="ctr"/>
            <a:r>
              <a:rPr lang="zh-CN" altLang="en-US" sz="5400" dirty="0">
                <a:solidFill>
                  <a:srgbClr val="4F8A8B"/>
                </a:solidFill>
              </a:rPr>
              <a:t>一、手机端操作</a:t>
            </a:r>
            <a:br>
              <a:rPr lang="zh-CN" altLang="en-US" sz="5400" dirty="0"/>
            </a:br>
            <a:r>
              <a:rPr lang="en-US" altLang="zh-CN" sz="5400" dirty="0"/>
              <a:t>                </a:t>
            </a:r>
            <a:endParaRPr lang="zh-CN" altLang="en-US" sz="3600" dirty="0">
              <a:solidFill>
                <a:srgbClr val="F3BB28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57626" y="666240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 01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登录方式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44955" y="1292225"/>
            <a:ext cx="5553710" cy="286385"/>
          </a:xfrm>
        </p:spPr>
        <p:txBody>
          <a:bodyPr>
            <a:noAutofit/>
          </a:bodyPr>
          <a:lstStyle/>
          <a:p>
            <a:r>
              <a:rPr lang="zh-CN" altLang="en-US" sz="1600">
                <a:latin typeface="+mj-ea"/>
                <a:ea typeface="+mj-ea"/>
                <a:cs typeface="+mj-ea"/>
              </a:rPr>
              <a:t>关注</a:t>
            </a:r>
            <a:r>
              <a:rPr lang="en-US" altLang="zh-CN" sz="1600">
                <a:latin typeface="+mj-ea"/>
                <a:ea typeface="+mj-ea"/>
                <a:cs typeface="+mj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</a:rPr>
              <a:t>广东财经大学财务处</a:t>
            </a:r>
            <a:r>
              <a:rPr lang="en-US" altLang="zh-CN" sz="1600">
                <a:latin typeface="+mj-ea"/>
                <a:ea typeface="+mj-ea"/>
                <a:cs typeface="+mj-ea"/>
              </a:rPr>
              <a:t>”</a:t>
            </a:r>
            <a:r>
              <a:rPr lang="zh-CN" altLang="en-US" sz="1600">
                <a:latin typeface="+mj-ea"/>
                <a:ea typeface="+mj-ea"/>
                <a:cs typeface="+mj-ea"/>
              </a:rPr>
              <a:t>公众号</a:t>
            </a:r>
            <a:r>
              <a:rPr lang="en-US" altLang="zh-CN" sz="1600">
                <a:latin typeface="+mj-ea"/>
                <a:ea typeface="+mj-ea"/>
                <a:cs typeface="+mj-ea"/>
              </a:rPr>
              <a:t>→</a:t>
            </a:r>
            <a:r>
              <a:rPr lang="zh-CN" altLang="en-US" sz="1600">
                <a:latin typeface="+mj-ea"/>
                <a:ea typeface="+mj-ea"/>
                <a:cs typeface="+mj-ea"/>
              </a:rPr>
              <a:t>页面下方</a:t>
            </a:r>
            <a:r>
              <a:rPr lang="en-US" altLang="zh-CN" sz="1600">
                <a:latin typeface="+mj-ea"/>
                <a:ea typeface="+mj-ea"/>
                <a:cs typeface="+mj-ea"/>
              </a:rPr>
              <a:t>→</a:t>
            </a:r>
            <a:r>
              <a:rPr lang="zh-CN" altLang="en-US" sz="1600">
                <a:latin typeface="+mj-ea"/>
                <a:ea typeface="+mj-ea"/>
                <a:cs typeface="+mj-ea"/>
              </a:rPr>
              <a:t>财务平台</a:t>
            </a:r>
            <a:endParaRPr lang="zh-CN" altLang="en-US" sz="1600">
              <a:latin typeface="+mj-ea"/>
              <a:ea typeface="+mj-ea"/>
              <a:cs typeface="+mj-ea"/>
            </a:endParaRPr>
          </a:p>
        </p:txBody>
      </p:sp>
      <p:sp>
        <p:nvSpPr>
          <p:cNvPr id="22" name="同侧圆角矩形 21"/>
          <p:cNvSpPr/>
          <p:nvPr>
            <p:custDataLst>
              <p:tags r:id="rId3"/>
            </p:custDataLst>
          </p:nvPr>
        </p:nvSpPr>
        <p:spPr>
          <a:xfrm rot="16200000">
            <a:off x="-354012" y="4154805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55" y="1710055"/>
            <a:ext cx="2448560" cy="3994150"/>
          </a:xfrm>
          <a:prstGeom prst="rect">
            <a:avLst/>
          </a:prstGeom>
        </p:spPr>
      </p:pic>
      <p:sp>
        <p:nvSpPr>
          <p:cNvPr id="12" name="燕尾形箭头 11"/>
          <p:cNvSpPr/>
          <p:nvPr/>
        </p:nvSpPr>
        <p:spPr>
          <a:xfrm rot="6720000">
            <a:off x="2510790" y="5003800"/>
            <a:ext cx="569595" cy="1841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80" y="1709420"/>
            <a:ext cx="3234690" cy="3995420"/>
          </a:xfrm>
          <a:prstGeom prst="rect">
            <a:avLst/>
          </a:prstGeom>
        </p:spPr>
      </p:pic>
      <p:sp>
        <p:nvSpPr>
          <p:cNvPr id="15" name="燕尾形箭头 14"/>
          <p:cNvSpPr/>
          <p:nvPr/>
        </p:nvSpPr>
        <p:spPr>
          <a:xfrm rot="14280000">
            <a:off x="8240395" y="4838065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559175" y="5770880"/>
            <a:ext cx="5073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 dirty="0" err="1" smtClean="0">
                <a:solidFill>
                  <a:srgbClr val="4F8A8B"/>
                </a:solidFill>
                <a:latin typeface="华文细黑" panose="02010600040101010101" charset="-122"/>
                <a:ea typeface="华文细黑" panose="02010600040101010101" charset="-122"/>
              </a:rPr>
              <a:t>账号与密码：</a:t>
            </a:r>
            <a:endParaRPr lang="zh-CN" altLang="en-US" b="1" dirty="0" err="1" smtClean="0">
              <a:solidFill>
                <a:srgbClr val="4F8A8B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l"/>
            <a:r>
              <a:rPr lang="zh-CN" altLang="en-US" dirty="0" err="1" smtClean="0">
                <a:latin typeface="华文细黑" panose="02010600040101010101" charset="-122"/>
                <a:ea typeface="华文细黑" panose="02010600040101010101" charset="-122"/>
              </a:rPr>
              <a:t>使用校园统一身份认证账号（工号）及密码登录</a:t>
            </a:r>
            <a:endParaRPr lang="zh-CN" altLang="en-US" dirty="0" err="1" smtClean="0"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780" y="1710055"/>
            <a:ext cx="3016885" cy="3994785"/>
          </a:xfrm>
          <a:prstGeom prst="rect">
            <a:avLst/>
          </a:prstGeom>
        </p:spPr>
      </p:pic>
      <p:pic>
        <p:nvPicPr>
          <p:cNvPr id="6" name="图片 1" descr="广东财经大学新校名和校徽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53841" y="689100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 02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发票管理</a:t>
            </a:r>
            <a:endParaRPr lang="zh-CN" altLang="en-US" sz="20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70405" y="1287780"/>
            <a:ext cx="6069965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点击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我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的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票夹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添加票据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拍照或者相册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系统自动识别信息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3"/>
            </p:custDataLst>
          </p:nvPr>
        </p:nvSpPr>
        <p:spPr>
          <a:xfrm rot="16200000">
            <a:off x="-319087" y="4061460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79650" y="6021070"/>
            <a:ext cx="7715885" cy="293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400" b="1" dirty="0" err="1" smtClean="0">
                <a:solidFill>
                  <a:srgbClr val="4F8A8B"/>
                </a:solidFill>
                <a:latin typeface="华文细黑" panose="02010600040101010101" charset="-122"/>
                <a:ea typeface="华文细黑" panose="02010600040101010101" charset="-122"/>
              </a:rPr>
              <a:t>温馨提示：</a:t>
            </a:r>
            <a:r>
              <a:rPr lang="zh-CN" altLang="en-US" sz="1600" dirty="0" err="1" smtClean="0">
                <a:latin typeface="华文细黑" panose="02010600040101010101" charset="-122"/>
                <a:ea typeface="华文细黑" panose="02010600040101010101" charset="-122"/>
              </a:rPr>
              <a:t>填写报销业务前，推荐将所有发票上传到发票管理中，报销添加发票时可以直接调用。</a:t>
            </a:r>
            <a:endParaRPr lang="zh-CN" altLang="en-US" sz="1600" dirty="0" err="1" smtClean="0"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950" y="1685925"/>
            <a:ext cx="2871470" cy="3985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390" y="1692275"/>
            <a:ext cx="2656205" cy="3979545"/>
          </a:xfrm>
          <a:prstGeom prst="rect">
            <a:avLst/>
          </a:prstGeom>
        </p:spPr>
      </p:pic>
      <p:sp>
        <p:nvSpPr>
          <p:cNvPr id="15" name="燕尾形箭头 14"/>
          <p:cNvSpPr/>
          <p:nvPr/>
        </p:nvSpPr>
        <p:spPr>
          <a:xfrm rot="7620000">
            <a:off x="6137275" y="5027295"/>
            <a:ext cx="533400" cy="18542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470" y="1692275"/>
            <a:ext cx="2846070" cy="3976370"/>
          </a:xfrm>
          <a:prstGeom prst="rect">
            <a:avLst/>
          </a:prstGeom>
        </p:spPr>
      </p:pic>
      <p:sp>
        <p:nvSpPr>
          <p:cNvPr id="10" name="燕尾形箭头 9"/>
          <p:cNvSpPr/>
          <p:nvPr/>
        </p:nvSpPr>
        <p:spPr>
          <a:xfrm rot="7620000">
            <a:off x="8226425" y="4684395"/>
            <a:ext cx="533400" cy="18542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燕尾形箭头 10"/>
          <p:cNvSpPr/>
          <p:nvPr/>
        </p:nvSpPr>
        <p:spPr>
          <a:xfrm rot="7620000">
            <a:off x="2025650" y="3585845"/>
            <a:ext cx="533400" cy="18542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81455" y="3769995"/>
            <a:ext cx="488950" cy="44894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90576309" name="图片 1" descr="广东财经大学新校名和校徽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53841" y="598295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 02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发票管理</a:t>
            </a:r>
            <a:endParaRPr lang="zh-CN" altLang="en-US" sz="20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135505" y="1246505"/>
            <a:ext cx="7939405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点击发票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检查系统自动识别所得信息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3"/>
            </p:custDataLst>
          </p:nvPr>
        </p:nvSpPr>
        <p:spPr>
          <a:xfrm rot="16200000">
            <a:off x="-301942" y="4062095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270" y="1733550"/>
            <a:ext cx="3013710" cy="39204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57830" y="2988310"/>
            <a:ext cx="1793240" cy="97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900" y="1733550"/>
            <a:ext cx="3156585" cy="39204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343140" y="3598545"/>
            <a:ext cx="166624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692265" y="3536315"/>
            <a:ext cx="3157855" cy="221297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燕尾形箭头 10"/>
          <p:cNvSpPr/>
          <p:nvPr/>
        </p:nvSpPr>
        <p:spPr>
          <a:xfrm rot="7620000">
            <a:off x="9348470" y="3174365"/>
            <a:ext cx="533400" cy="18542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燕尾形箭头 9"/>
          <p:cNvSpPr/>
          <p:nvPr/>
        </p:nvSpPr>
        <p:spPr>
          <a:xfrm rot="16200000">
            <a:off x="4097020" y="3418840"/>
            <a:ext cx="533400" cy="18542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90576309" name="图片 1" descr="广东财经大学新校名和校徽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7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53841" y="666240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 03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日常报销操作指引</a:t>
            </a:r>
            <a:endParaRPr lang="zh-CN" altLang="en-US" sz="20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101215" y="1254760"/>
            <a:ext cx="7939405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返回功能界面，选择模版，如“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日常报销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添加影像信息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勾选需要报销的发票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3"/>
            </p:custDataLst>
          </p:nvPr>
        </p:nvSpPr>
        <p:spPr>
          <a:xfrm rot="16200000">
            <a:off x="-275907" y="4062095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1720215"/>
            <a:ext cx="2642235" cy="396621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209800" y="4103370"/>
            <a:ext cx="403860" cy="41973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燕尾形箭头 17"/>
          <p:cNvSpPr/>
          <p:nvPr/>
        </p:nvSpPr>
        <p:spPr>
          <a:xfrm rot="7620000">
            <a:off x="2581275" y="3785235"/>
            <a:ext cx="533400" cy="18542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90576309" name="图片 1" descr="广东财经大学新校名和校徽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30" y="1720850"/>
            <a:ext cx="2918460" cy="3965575"/>
          </a:xfrm>
          <a:prstGeom prst="rect">
            <a:avLst/>
          </a:prstGeom>
        </p:spPr>
      </p:pic>
      <p:sp>
        <p:nvSpPr>
          <p:cNvPr id="2" name="燕尾形箭头 1"/>
          <p:cNvSpPr/>
          <p:nvPr/>
        </p:nvSpPr>
        <p:spPr>
          <a:xfrm rot="7620000">
            <a:off x="5080635" y="2585085"/>
            <a:ext cx="533400" cy="18542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100" y="1720215"/>
            <a:ext cx="2768600" cy="3966845"/>
          </a:xfrm>
          <a:prstGeom prst="rect">
            <a:avLst/>
          </a:prstGeom>
        </p:spPr>
      </p:pic>
      <p:sp>
        <p:nvSpPr>
          <p:cNvPr id="15" name="燕尾形箭头 14"/>
          <p:cNvSpPr/>
          <p:nvPr/>
        </p:nvSpPr>
        <p:spPr>
          <a:xfrm rot="7620000">
            <a:off x="10334625" y="5071745"/>
            <a:ext cx="533400" cy="18542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燕尾形箭头 18"/>
          <p:cNvSpPr/>
          <p:nvPr/>
        </p:nvSpPr>
        <p:spPr>
          <a:xfrm rot="18300000">
            <a:off x="7528560" y="3064510"/>
            <a:ext cx="533400" cy="18542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43046" y="666240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PART 03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日常报销操作指引</a:t>
            </a:r>
            <a:endParaRPr lang="zh-CN" altLang="en-US" sz="20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90420" y="1314450"/>
            <a:ext cx="7939405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填写必填信息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选择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“AI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填报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点击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提交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”→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提交成功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3"/>
            </p:custDataLst>
          </p:nvPr>
        </p:nvSpPr>
        <p:spPr>
          <a:xfrm rot="16200000">
            <a:off x="-340042" y="4061460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15" y="1737995"/>
            <a:ext cx="2486025" cy="388048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780540" y="2933065"/>
            <a:ext cx="2186940" cy="191897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90576309" name="图片 1" descr="广东财经大学新校名和校徽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940" y="1737995"/>
            <a:ext cx="2685415" cy="3882390"/>
          </a:xfrm>
          <a:prstGeom prst="rect">
            <a:avLst/>
          </a:prstGeom>
        </p:spPr>
      </p:pic>
      <p:sp>
        <p:nvSpPr>
          <p:cNvPr id="2" name="燕尾形箭头 1"/>
          <p:cNvSpPr/>
          <p:nvPr/>
        </p:nvSpPr>
        <p:spPr>
          <a:xfrm rot="2880000">
            <a:off x="4295775" y="5041900"/>
            <a:ext cx="589280" cy="177165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660" y="1737995"/>
            <a:ext cx="2768600" cy="3880485"/>
          </a:xfrm>
          <a:prstGeom prst="rect">
            <a:avLst/>
          </a:prstGeom>
        </p:spPr>
      </p:pic>
      <p:sp>
        <p:nvSpPr>
          <p:cNvPr id="10" name="燕尾形箭头 9"/>
          <p:cNvSpPr/>
          <p:nvPr/>
        </p:nvSpPr>
        <p:spPr>
          <a:xfrm rot="7560000">
            <a:off x="10215245" y="5053965"/>
            <a:ext cx="589280" cy="177165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54146" y="666240"/>
            <a:ext cx="7886700" cy="648000"/>
          </a:xfrm>
        </p:spPr>
        <p:txBody>
          <a:bodyPr/>
          <a:lstStyle/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PART 03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日常报销操作指引</a:t>
            </a:r>
            <a:endParaRPr lang="zh-CN" altLang="en-US" sz="20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54225" y="1314450"/>
            <a:ext cx="7939405" cy="286385"/>
          </a:xfrm>
        </p:spPr>
        <p:txBody>
          <a:bodyPr vert="horz" lIns="0" tIns="0" rIns="0" bIns="0" rtlCol="0" anchor="t">
            <a:noAutofit/>
          </a:bodyPr>
          <a:lstStyle/>
          <a:p>
            <a:pPr lvl="0" algn="l">
              <a:buClrTx/>
              <a:buSzTx/>
            </a:pP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提交成功，等待审核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项目负责人审批完成后使用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A4</a:t>
            </a:r>
            <a:r>
              <a:rPr lang="zh-CN" altLang="en-US" sz="1600">
                <a:latin typeface="+mj-ea"/>
                <a:ea typeface="+mj-ea"/>
                <a:cs typeface="+mj-ea"/>
                <a:sym typeface="+mn-ea"/>
              </a:rPr>
              <a:t>纸打印，交单。</a:t>
            </a: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endParaRPr lang="zh-CN" altLang="en-US" sz="16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2" name="同侧圆角矩形 21"/>
          <p:cNvSpPr/>
          <p:nvPr>
            <p:custDataLst>
              <p:tags r:id="rId3"/>
            </p:custDataLst>
          </p:nvPr>
        </p:nvSpPr>
        <p:spPr>
          <a:xfrm rot="16200000">
            <a:off x="-362902" y="4062095"/>
            <a:ext cx="2056924" cy="4229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pic>
        <p:nvPicPr>
          <p:cNvPr id="390576309" name="图片 1" descr="广东财经大学新校名和校徽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315" y="60325"/>
            <a:ext cx="2110105" cy="60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085" y="1765935"/>
            <a:ext cx="2995930" cy="38506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99210" y="2736850"/>
            <a:ext cx="2819400" cy="75438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燕尾形箭头 13"/>
          <p:cNvSpPr/>
          <p:nvPr/>
        </p:nvSpPr>
        <p:spPr>
          <a:xfrm rot="8160000">
            <a:off x="3839210" y="1999615"/>
            <a:ext cx="589280" cy="177165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81630" y="3491230"/>
            <a:ext cx="859790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900">
                <a:solidFill>
                  <a:schemeClr val="accent6"/>
                </a:solidFill>
              </a:rPr>
              <a:t>等待审批，可在此查看审批情况</a:t>
            </a:r>
            <a:endParaRPr lang="zh-CN" altLang="en-US" sz="900">
              <a:solidFill>
                <a:schemeClr val="accent6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20" y="1765935"/>
            <a:ext cx="6577965" cy="3850640"/>
          </a:xfrm>
          <a:prstGeom prst="rect">
            <a:avLst/>
          </a:prstGeom>
        </p:spPr>
      </p:pic>
      <p:sp>
        <p:nvSpPr>
          <p:cNvPr id="13" name="燕尾形箭头 12"/>
          <p:cNvSpPr/>
          <p:nvPr/>
        </p:nvSpPr>
        <p:spPr>
          <a:xfrm rot="14280000">
            <a:off x="10979150" y="2534285"/>
            <a:ext cx="500380" cy="146050"/>
          </a:xfrm>
          <a:prstGeom prst="notchedRightArrow">
            <a:avLst/>
          </a:prstGeom>
          <a:solidFill>
            <a:srgbClr val="F3B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925810" y="2186305"/>
            <a:ext cx="132715" cy="170180"/>
          </a:xfrm>
          <a:prstGeom prst="rect">
            <a:avLst/>
          </a:prstGeom>
          <a:noFill/>
          <a:ln w="19050">
            <a:solidFill>
              <a:srgbClr val="F3BB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燕尾形 3"/>
          <p:cNvSpPr/>
          <p:nvPr/>
        </p:nvSpPr>
        <p:spPr>
          <a:xfrm>
            <a:off x="4407535" y="3491230"/>
            <a:ext cx="288290" cy="46990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1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06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10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96_1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单击添加文档标题"/>
  <p:tag name="KSO_WM_UNIT_TEXT_TYPE" val="1"/>
</p:tagLst>
</file>

<file path=ppt/tags/tag1062.xml><?xml version="1.0" encoding="utf-8"?>
<p:tagLst xmlns:p="http://schemas.openxmlformats.org/presentationml/2006/main">
  <p:tag name="KSO_WM_SLIDE_ID" val="custom2023099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96"/>
  <p:tag name="KSO_WM_SLIDE_LAYOUT" val="a_b_f"/>
  <p:tag name="KSO_WM_SLIDE_LAYOUT_CNT" val="1_1_3"/>
  <p:tag name="KSO_WM_SLIDE_TYPE" val="title"/>
  <p:tag name="KSO_WM_SLIDE_SUBTYPE" val="pureTxt"/>
  <p:tag name="KSO_WM_TEMPLATE_THUMBS_INDEX" val="1、9"/>
  <p:tag name="KSO_WM_SLIDE_THEME_ID" val="3313005"/>
  <p:tag name="KSO_WM_SLIDE_THEME_NAME" val="黄绿色简约风简单几何形状主题模板"/>
</p:tagLst>
</file>

<file path=ppt/tags/tag1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TEXT_FILL_FORE_SCHEMECOLOR_INDEX" val="2"/>
  <p:tag name="KSO_WM_UNIT_TEXT_FILL_TYPE" val="1"/>
  <p:tag name="KSO_WM_UNIT_USESOURCEFORMAT_APPLY" val="1"/>
</p:tagLst>
</file>

<file path=ppt/tags/tag1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996_4*l_h_i*1_1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6"/>
  <p:tag name="KSO_WM_UNIT_TEXT_FILL_TYPE" val="1"/>
  <p:tag name="KSO_WM_UNIT_USESOURCEFORMAT_APPLY" val="1"/>
</p:tagLst>
</file>

<file path=ppt/tags/tag10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0996_4*l_h_a*1_1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l_h_i*1_1_2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l_h_i*1_2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l_h_i*1_3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3_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l_h_i*1_4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4_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0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996_4*l_h_i*1_2_2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6"/>
  <p:tag name="KSO_WM_UNIT_TEXT_FILL_TYPE" val="1"/>
  <p:tag name="KSO_WM_UNIT_USESOURCEFORMAT_APPLY" val="1"/>
</p:tagLst>
</file>

<file path=ppt/tags/tag10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0996_4*l_h_a*1_2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996_4*l_h_i*1_3_2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6"/>
  <p:tag name="KSO_WM_UNIT_TEXT_FILL_TYPE" val="1"/>
  <p:tag name="KSO_WM_UNIT_USESOURCEFORMAT_APPLY" val="1"/>
</p:tagLst>
</file>

<file path=ppt/tags/tag10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0996_4*l_h_a*1_3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996_4*l_h_i*1_4_2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6"/>
  <p:tag name="KSO_WM_UNIT_TEXT_FILL_TYPE" val="1"/>
  <p:tag name="KSO_WM_UNIT_USESOURCEFORMAT_APPLY" val="1"/>
</p:tagLst>
</file>

<file path=ppt/tags/tag10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0996_4*l_h_a*1_4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482.208561367725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076.xml><?xml version="1.0" encoding="utf-8"?>
<p:tagLst xmlns:p="http://schemas.openxmlformats.org/presentationml/2006/main">
  <p:tag name="KSO_WM_SLIDE_ID" val="custom2023099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1.0"/>
  <p:tag name="KSO_WM_BEAUTIFY_FLAG" val="#wm#"/>
  <p:tag name="KSO_WM_TEMPLATE_CATEGORY" val="custom"/>
  <p:tag name="KSO_WM_TEMPLATE_INDEX" val="20230996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10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96_1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单击添加文档标题"/>
  <p:tag name="KSO_WM_UNIT_TEXT_TYPE" val="1"/>
</p:tagLst>
</file>

<file path=ppt/tags/tag1078.xml><?xml version="1.0" encoding="utf-8"?>
<p:tagLst xmlns:p="http://schemas.openxmlformats.org/presentationml/2006/main">
  <p:tag name="KSO_WM_SLIDE_ID" val="custom2023099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96"/>
  <p:tag name="KSO_WM_SLIDE_LAYOUT" val="a_b_f"/>
  <p:tag name="KSO_WM_SLIDE_LAYOUT_CNT" val="1_1_3"/>
  <p:tag name="KSO_WM_SLIDE_TYPE" val="title"/>
  <p:tag name="KSO_WM_SLIDE_SUBTYPE" val="pureTxt"/>
  <p:tag name="KSO_WM_TEMPLATE_THUMBS_INDEX" val="1、9"/>
  <p:tag name="KSO_WM_SLIDE_THEME_ID" val="3313005"/>
  <p:tag name="KSO_WM_SLIDE_THEME_NAME" val="黄绿色简约风简单几何形状主题模板"/>
</p:tagLst>
</file>

<file path=ppt/tags/tag10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0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082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0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0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086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0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0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090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0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0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09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0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0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098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0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102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96_1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单击添加文档标题"/>
  <p:tag name="KSO_WM_UNIT_TEXT_TYPE" val="1"/>
</p:tagLst>
</file>

<file path=ppt/tags/tag1104.xml><?xml version="1.0" encoding="utf-8"?>
<p:tagLst xmlns:p="http://schemas.openxmlformats.org/presentationml/2006/main">
  <p:tag name="KSO_WM_SLIDE_ID" val="custom2023099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96"/>
  <p:tag name="KSO_WM_SLIDE_LAYOUT" val="a_b_f"/>
  <p:tag name="KSO_WM_SLIDE_LAYOUT_CNT" val="1_1_3"/>
  <p:tag name="KSO_WM_SLIDE_TYPE" val="title"/>
  <p:tag name="KSO_WM_SLIDE_SUBTYPE" val="pureTxt"/>
  <p:tag name="KSO_WM_TEMPLATE_THUMBS_INDEX" val="1、9"/>
  <p:tag name="KSO_WM_SLIDE_THEME_ID" val="3313005"/>
  <p:tag name="KSO_WM_SLIDE_THEME_NAME" val="黄绿色简约风简单几何形状主题模板"/>
</p:tagLst>
</file>

<file path=ppt/tags/tag1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108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112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116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1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120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1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12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1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128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129.xml><?xml version="1.0" encoding="utf-8"?>
<p:tagLst xmlns:p="http://schemas.openxmlformats.org/presentationml/2006/main">
  <p:tag name="KSO_WM_UNIT_PLACING_PICTURE_USER_VIEWPORT" val="{&quot;height&quot;:3059,&quot;width&quot;:17468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70_1*a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添加标题"/>
</p:tagLst>
</file>

<file path=ppt/tags/tag1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170_1*b*1"/>
  <p:tag name="KSO_WM_TEMPLATE_CATEGORY" val="custom"/>
  <p:tag name="KSO_WM_TEMPLATE_INDEX" val="20231170"/>
  <p:tag name="KSO_WM_UNIT_LAYERLEVEL" val="1"/>
  <p:tag name="KSO_WM_TAG_VERSION" val="3.0"/>
  <p:tag name="KSO_WM_BEAUTIFY_FLAG" val="#wm#"/>
  <p:tag name="KSO_WM_UNIT_PRESET_TEXT" val="单击此处编辑副标题"/>
</p:tagLst>
</file>

<file path=ppt/tags/tag1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1170_1*i*3"/>
  <p:tag name="KSO_WM_TEMPLATE_CATEGORY" val="custom"/>
  <p:tag name="KSO_WM_TEMPLATE_INDEX" val="20231170"/>
  <p:tag name="KSO_WM_UNIT_LAYERLEVEL" val="1"/>
  <p:tag name="KSO_WM_TAG_VERSION" val="3.0"/>
  <p:tag name="KSO_WM_BEAUTIFY_FLAG" val="#wm#"/>
</p:tagLst>
</file>

<file path=ppt/tags/tag1133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  <p:tag name="KSO_WM_SLIDE_ID" val="custom2023117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15*438"/>
  <p:tag name="KSO_WM_SLIDE_POSITION" val="-5*47"/>
  <p:tag name="KSO_WM_TAG_VERSION" val="3.0"/>
  <p:tag name="KSO_WM_SLIDE_LAYOUT" val="a_b_d_f_α"/>
  <p:tag name="KSO_WM_SLIDE_LAYOUT_CNT" val="1_1_1_1_1"/>
</p:tagLst>
</file>

<file path=ppt/tags/tag1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9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11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0996_4*l_h_a*1_4_1"/>
  <p:tag name="KSO_WM_TEMPLATE_CATEGORY" val="custom"/>
  <p:tag name="KSO_WM_TEMPLATE_INDEX" val="20230996"/>
  <p:tag name="KSO_WM_UNIT_LAYERLEVEL" val="1_1_1"/>
  <p:tag name="KSO_WM_TAG_VERSION" val="1.0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79998779296875,&quot;left&quot;:201.69143863227424,&quot;top&quot;:64.40575413501165,&quot;width&quot;:610.058561367725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136.xml><?xml version="1.0" encoding="utf-8"?>
<p:tagLst xmlns:p="http://schemas.openxmlformats.org/presentationml/2006/main">
  <p:tag name="KSO_WM_SLIDE_ID" val="custom20230996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0996"/>
  <p:tag name="KSO_WM_SLIDE_TYPE" val="endPage"/>
  <p:tag name="KSO_WM_SLIDE_SUBTYPE" val="pureTxt"/>
  <p:tag name="KSO_WM_SLIDE_LAYOUT" val="a_f"/>
  <p:tag name="KSO_WM_SLIDE_LAYOUT_CNT" val="1_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1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2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2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2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2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2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2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2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2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2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2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2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2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2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2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2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2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2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2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2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2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2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2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2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2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4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4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4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4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4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4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4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4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4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4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4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4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4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4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4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4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4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4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4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4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4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4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4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4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4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3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6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6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6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6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6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6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6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6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6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6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6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6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6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6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6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6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6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6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6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6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6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6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77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84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8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8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8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8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8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8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8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8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8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8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8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8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8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8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8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8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8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8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8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8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9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9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9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9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9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WPS 演示</Application>
  <PresentationFormat>宽屏</PresentationFormat>
  <Paragraphs>122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华文细黑</vt:lpstr>
      <vt:lpstr>微软雅黑</vt:lpstr>
      <vt:lpstr>等线</vt:lpstr>
      <vt:lpstr>Arial Unicode MS</vt:lpstr>
      <vt:lpstr>Calibri</vt:lpstr>
      <vt:lpstr>1_Office 主题​​</vt:lpstr>
      <vt:lpstr>2_Office 主题​​</vt:lpstr>
      <vt:lpstr>3_Office 主题​​</vt:lpstr>
      <vt:lpstr>4_Office 主题​​</vt:lpstr>
      <vt:lpstr>5_Office 主题​​</vt:lpstr>
      <vt:lpstr>财务智能网报系统 开通啦！</vt:lpstr>
      <vt:lpstr>智能网报系统</vt:lpstr>
      <vt:lpstr>一、手机端操作                 </vt:lpstr>
      <vt:lpstr>PART 01 登录方式</vt:lpstr>
      <vt:lpstr>PART 02 发票管理</vt:lpstr>
      <vt:lpstr>PART 02 发票管理</vt:lpstr>
      <vt:lpstr>PART 03 日常报销操作指引</vt:lpstr>
      <vt:lpstr>PART 03 日常报销操作指引</vt:lpstr>
      <vt:lpstr>PART 03 日常报销操作指引</vt:lpstr>
      <vt:lpstr>二、电脑端操作                 </vt:lpstr>
      <vt:lpstr>PART 01 登录方式</vt:lpstr>
      <vt:lpstr>PART 02 发票管理</vt:lpstr>
      <vt:lpstr>PART 02 发票管理</vt:lpstr>
      <vt:lpstr>PART 03 日常报销操作指引</vt:lpstr>
      <vt:lpstr>PART 03 日常报销操作指引</vt:lpstr>
      <vt:lpstr>PART 03 日常报销操作指引</vt:lpstr>
      <vt:lpstr>PART 03 日常报销操作指引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徐秀容</cp:lastModifiedBy>
  <cp:revision>178</cp:revision>
  <dcterms:created xsi:type="dcterms:W3CDTF">2019-06-19T02:08:00Z</dcterms:created>
  <dcterms:modified xsi:type="dcterms:W3CDTF">2025-05-09T00:59:44Z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20323076E35645FA87E23C9E2860581A_13</vt:lpwstr>
  </property>
</Properties>
</file>